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1228" r:id="rId5"/>
    <p:sldId id="1235" r:id="rId6"/>
    <p:sldId id="1236" r:id="rId7"/>
    <p:sldId id="1237" r:id="rId8"/>
    <p:sldId id="1238" r:id="rId9"/>
    <p:sldId id="272" r:id="rId10"/>
    <p:sldId id="1239" r:id="rId11"/>
    <p:sldId id="1215" r:id="rId12"/>
    <p:sldId id="1240" r:id="rId13"/>
    <p:sldId id="1225" r:id="rId14"/>
    <p:sldId id="1241" r:id="rId15"/>
    <p:sldId id="1242" r:id="rId16"/>
    <p:sldId id="1186" r:id="rId17"/>
    <p:sldId id="1230" r:id="rId18"/>
    <p:sldId id="1243" r:id="rId19"/>
    <p:sldId id="1244" r:id="rId20"/>
    <p:sldId id="1245" r:id="rId21"/>
    <p:sldId id="124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bie Kirkman" initials="RK" lastIdx="10" clrIdx="0">
    <p:extLst>
      <p:ext uri="{19B8F6BF-5375-455C-9EA6-DF929625EA0E}">
        <p15:presenceInfo xmlns:p15="http://schemas.microsoft.com/office/powerpoint/2012/main" userId="S::rkirkman@edenproject.com::99013680-5945-4533-9e81-6fdb37f1ed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7C"/>
    <a:srgbClr val="004636"/>
    <a:srgbClr val="00A696"/>
    <a:srgbClr val="138AFF"/>
    <a:srgbClr val="E6E6E6"/>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Last" userId="ed4dbdd4-5d86-4348-9a02-6727769a4b46" providerId="ADAL" clId="{80F8E619-CBC1-4FEF-915E-BC523874C103}"/>
    <pc:docChg chg="undo redo custSel addSld delSld modSld">
      <pc:chgData name="Thomas Last" userId="ed4dbdd4-5d86-4348-9a02-6727769a4b46" providerId="ADAL" clId="{80F8E619-CBC1-4FEF-915E-BC523874C103}" dt="2024-06-12T10:51:03.680" v="1392" actId="14100"/>
      <pc:docMkLst>
        <pc:docMk/>
      </pc:docMkLst>
      <pc:sldChg chg="modSp delCm">
        <pc:chgData name="Thomas Last" userId="ed4dbdd4-5d86-4348-9a02-6727769a4b46" providerId="ADAL" clId="{80F8E619-CBC1-4FEF-915E-BC523874C103}" dt="2024-05-20T07:59:35.576" v="350"/>
        <pc:sldMkLst>
          <pc:docMk/>
          <pc:sldMk cId="1473064650" sldId="272"/>
        </pc:sldMkLst>
        <pc:spChg chg="mod">
          <ac:chgData name="Thomas Last" userId="ed4dbdd4-5d86-4348-9a02-6727769a4b46" providerId="ADAL" clId="{80F8E619-CBC1-4FEF-915E-BC523874C103}" dt="2024-05-20T07:59:29.309" v="349" actId="1076"/>
          <ac:spMkLst>
            <pc:docMk/>
            <pc:sldMk cId="1473064650" sldId="272"/>
            <ac:spMk id="10" creationId="{0E4878E5-7C2B-BC40-D8E8-41573B7533C0}"/>
          </ac:spMkLst>
        </pc:spChg>
      </pc:sldChg>
      <pc:sldChg chg="modSp">
        <pc:chgData name="Thomas Last" userId="ed4dbdd4-5d86-4348-9a02-6727769a4b46" providerId="ADAL" clId="{80F8E619-CBC1-4FEF-915E-BC523874C103}" dt="2024-05-20T12:19:28.852" v="1261" actId="207"/>
        <pc:sldMkLst>
          <pc:docMk/>
          <pc:sldMk cId="1796196207" sldId="1186"/>
        </pc:sldMkLst>
        <pc:spChg chg="mod">
          <ac:chgData name="Thomas Last" userId="ed4dbdd4-5d86-4348-9a02-6727769a4b46" providerId="ADAL" clId="{80F8E619-CBC1-4FEF-915E-BC523874C103}" dt="2024-05-20T12:19:28.852" v="1261" actId="207"/>
          <ac:spMkLst>
            <pc:docMk/>
            <pc:sldMk cId="1796196207" sldId="1186"/>
            <ac:spMk id="2" creationId="{25C36DFE-00C3-4911-B333-800A6CFD4293}"/>
          </ac:spMkLst>
        </pc:spChg>
        <pc:picChg chg="mod">
          <ac:chgData name="Thomas Last" userId="ed4dbdd4-5d86-4348-9a02-6727769a4b46" providerId="ADAL" clId="{80F8E619-CBC1-4FEF-915E-BC523874C103}" dt="2024-05-20T11:00:41.713" v="1015" actId="1076"/>
          <ac:picMkLst>
            <pc:docMk/>
            <pc:sldMk cId="1796196207" sldId="1186"/>
            <ac:picMk id="1026" creationId="{F63314D9-F527-41B7-9425-7D17A752C2CC}"/>
          </ac:picMkLst>
        </pc:picChg>
      </pc:sldChg>
      <pc:sldChg chg="modSp">
        <pc:chgData name="Thomas Last" userId="ed4dbdd4-5d86-4348-9a02-6727769a4b46" providerId="ADAL" clId="{80F8E619-CBC1-4FEF-915E-BC523874C103}" dt="2024-06-12T10:49:47.336" v="1381" actId="20577"/>
        <pc:sldMkLst>
          <pc:docMk/>
          <pc:sldMk cId="3214744453" sldId="1215"/>
        </pc:sldMkLst>
        <pc:spChg chg="mod">
          <ac:chgData name="Thomas Last" userId="ed4dbdd4-5d86-4348-9a02-6727769a4b46" providerId="ADAL" clId="{80F8E619-CBC1-4FEF-915E-BC523874C103}" dt="2024-06-12T10:49:47.336" v="1381" actId="20577"/>
          <ac:spMkLst>
            <pc:docMk/>
            <pc:sldMk cId="3214744453" sldId="1215"/>
            <ac:spMk id="2" creationId="{77673334-12A8-4BB8-A671-0AD66092AAE1}"/>
          </ac:spMkLst>
        </pc:spChg>
      </pc:sldChg>
      <pc:sldChg chg="modSp delCm">
        <pc:chgData name="Thomas Last" userId="ed4dbdd4-5d86-4348-9a02-6727769a4b46" providerId="ADAL" clId="{80F8E619-CBC1-4FEF-915E-BC523874C103}" dt="2024-05-20T10:47:26.317" v="963" actId="1076"/>
        <pc:sldMkLst>
          <pc:docMk/>
          <pc:sldMk cId="1417107892" sldId="1225"/>
        </pc:sldMkLst>
        <pc:spChg chg="mod">
          <ac:chgData name="Thomas Last" userId="ed4dbdd4-5d86-4348-9a02-6727769a4b46" providerId="ADAL" clId="{80F8E619-CBC1-4FEF-915E-BC523874C103}" dt="2024-05-20T10:47:26.317" v="963" actId="1076"/>
          <ac:spMkLst>
            <pc:docMk/>
            <pc:sldMk cId="1417107892" sldId="1225"/>
            <ac:spMk id="19" creationId="{4A4F064D-1EA9-4E90-B471-C1F2987E6337}"/>
          </ac:spMkLst>
        </pc:spChg>
      </pc:sldChg>
      <pc:sldChg chg="modSp delCm">
        <pc:chgData name="Thomas Last" userId="ed4dbdd4-5d86-4348-9a02-6727769a4b46" providerId="ADAL" clId="{80F8E619-CBC1-4FEF-915E-BC523874C103}" dt="2024-05-20T07:49:28.006" v="75" actId="122"/>
        <pc:sldMkLst>
          <pc:docMk/>
          <pc:sldMk cId="2457116601" sldId="1228"/>
        </pc:sldMkLst>
        <pc:spChg chg="mod">
          <ac:chgData name="Thomas Last" userId="ed4dbdd4-5d86-4348-9a02-6727769a4b46" providerId="ADAL" clId="{80F8E619-CBC1-4FEF-915E-BC523874C103}" dt="2024-05-20T07:49:28.006" v="75" actId="122"/>
          <ac:spMkLst>
            <pc:docMk/>
            <pc:sldMk cId="2457116601" sldId="1228"/>
            <ac:spMk id="5" creationId="{DC7D9A71-4B95-F285-B79D-C17F2FB41745}"/>
          </ac:spMkLst>
        </pc:spChg>
      </pc:sldChg>
      <pc:sldChg chg="delSp modSp">
        <pc:chgData name="Thomas Last" userId="ed4dbdd4-5d86-4348-9a02-6727769a4b46" providerId="ADAL" clId="{80F8E619-CBC1-4FEF-915E-BC523874C103}" dt="2024-05-20T11:03:12.035" v="1023" actId="1076"/>
        <pc:sldMkLst>
          <pc:docMk/>
          <pc:sldMk cId="4124227538" sldId="1230"/>
        </pc:sldMkLst>
        <pc:spChg chg="del mod">
          <ac:chgData name="Thomas Last" userId="ed4dbdd4-5d86-4348-9a02-6727769a4b46" providerId="ADAL" clId="{80F8E619-CBC1-4FEF-915E-BC523874C103}" dt="2024-05-20T11:02:30.852" v="1018" actId="478"/>
          <ac:spMkLst>
            <pc:docMk/>
            <pc:sldMk cId="4124227538" sldId="1230"/>
            <ac:spMk id="2" creationId="{25C36DFE-00C3-4911-B333-800A6CFD4293}"/>
          </ac:spMkLst>
        </pc:spChg>
        <pc:spChg chg="del">
          <ac:chgData name="Thomas Last" userId="ed4dbdd4-5d86-4348-9a02-6727769a4b46" providerId="ADAL" clId="{80F8E619-CBC1-4FEF-915E-BC523874C103}" dt="2024-05-20T11:03:05.094" v="1021" actId="478"/>
          <ac:spMkLst>
            <pc:docMk/>
            <pc:sldMk cId="4124227538" sldId="1230"/>
            <ac:spMk id="4" creationId="{40766F0E-0841-4435-8AE9-137BAA2CD883}"/>
          </ac:spMkLst>
        </pc:spChg>
        <pc:picChg chg="mod">
          <ac:chgData name="Thomas Last" userId="ed4dbdd4-5d86-4348-9a02-6727769a4b46" providerId="ADAL" clId="{80F8E619-CBC1-4FEF-915E-BC523874C103}" dt="2024-05-20T11:03:12.035" v="1023" actId="1076"/>
          <ac:picMkLst>
            <pc:docMk/>
            <pc:sldMk cId="4124227538" sldId="1230"/>
            <ac:picMk id="5122" creationId="{908F9B08-1B87-49FF-AD3F-002D424E7D07}"/>
          </ac:picMkLst>
        </pc:picChg>
      </pc:sldChg>
      <pc:sldChg chg="addSp delSp modSp delCm">
        <pc:chgData name="Thomas Last" userId="ed4dbdd4-5d86-4348-9a02-6727769a4b46" providerId="ADAL" clId="{80F8E619-CBC1-4FEF-915E-BC523874C103}" dt="2024-06-12T10:50:01.276" v="1382" actId="478"/>
        <pc:sldMkLst>
          <pc:docMk/>
          <pc:sldMk cId="3337996679" sldId="1235"/>
        </pc:sldMkLst>
        <pc:spChg chg="mod">
          <ac:chgData name="Thomas Last" userId="ed4dbdd4-5d86-4348-9a02-6727769a4b46" providerId="ADAL" clId="{80F8E619-CBC1-4FEF-915E-BC523874C103}" dt="2024-05-20T10:16:58.591" v="869" actId="1076"/>
          <ac:spMkLst>
            <pc:docMk/>
            <pc:sldMk cId="3337996679" sldId="1235"/>
            <ac:spMk id="2" creationId="{F473C0E2-4886-4AF1-BBA1-8E48E30BA687}"/>
          </ac:spMkLst>
        </pc:spChg>
        <pc:spChg chg="mod">
          <ac:chgData name="Thomas Last" userId="ed4dbdd4-5d86-4348-9a02-6727769a4b46" providerId="ADAL" clId="{80F8E619-CBC1-4FEF-915E-BC523874C103}" dt="2024-05-20T12:17:40.372" v="1251" actId="207"/>
          <ac:spMkLst>
            <pc:docMk/>
            <pc:sldMk cId="3337996679" sldId="1235"/>
            <ac:spMk id="3" creationId="{444DAD30-0AAE-41A7-B685-11284DCD5778}"/>
          </ac:spMkLst>
        </pc:spChg>
        <pc:spChg chg="add del mod">
          <ac:chgData name="Thomas Last" userId="ed4dbdd4-5d86-4348-9a02-6727769a4b46" providerId="ADAL" clId="{80F8E619-CBC1-4FEF-915E-BC523874C103}" dt="2024-05-20T12:14:39.318" v="1221"/>
          <ac:spMkLst>
            <pc:docMk/>
            <pc:sldMk cId="3337996679" sldId="1235"/>
            <ac:spMk id="5" creationId="{0FBE80C8-B215-4CEF-87D5-ED3B6B35907B}"/>
          </ac:spMkLst>
        </pc:spChg>
        <pc:picChg chg="del mod">
          <ac:chgData name="Thomas Last" userId="ed4dbdd4-5d86-4348-9a02-6727769a4b46" providerId="ADAL" clId="{80F8E619-CBC1-4FEF-915E-BC523874C103}" dt="2024-06-12T10:50:01.276" v="1382" actId="478"/>
          <ac:picMkLst>
            <pc:docMk/>
            <pc:sldMk cId="3337996679" sldId="1235"/>
            <ac:picMk id="4" creationId="{1B6ED850-33FC-46F5-8BA0-AF8A77C3A50A}"/>
          </ac:picMkLst>
        </pc:picChg>
      </pc:sldChg>
      <pc:sldChg chg="addSp delSp modSp delCm">
        <pc:chgData name="Thomas Last" userId="ed4dbdd4-5d86-4348-9a02-6727769a4b46" providerId="ADAL" clId="{80F8E619-CBC1-4FEF-915E-BC523874C103}" dt="2024-06-12T10:50:09.167" v="1383" actId="478"/>
        <pc:sldMkLst>
          <pc:docMk/>
          <pc:sldMk cId="1718192283" sldId="1236"/>
        </pc:sldMkLst>
        <pc:spChg chg="mod">
          <ac:chgData name="Thomas Last" userId="ed4dbdd4-5d86-4348-9a02-6727769a4b46" providerId="ADAL" clId="{80F8E619-CBC1-4FEF-915E-BC523874C103}" dt="2024-05-20T07:55:50.755" v="317" actId="1076"/>
          <ac:spMkLst>
            <pc:docMk/>
            <pc:sldMk cId="1718192283" sldId="1236"/>
            <ac:spMk id="2" creationId="{BCA57965-4C75-460E-9B49-AF1286BD37A2}"/>
          </ac:spMkLst>
        </pc:spChg>
        <pc:spChg chg="mod">
          <ac:chgData name="Thomas Last" userId="ed4dbdd4-5d86-4348-9a02-6727769a4b46" providerId="ADAL" clId="{80F8E619-CBC1-4FEF-915E-BC523874C103}" dt="2024-05-20T12:17:31.627" v="1250" actId="207"/>
          <ac:spMkLst>
            <pc:docMk/>
            <pc:sldMk cId="1718192283" sldId="1236"/>
            <ac:spMk id="3" creationId="{610FACCF-1345-47A9-B844-62C9B6816920}"/>
          </ac:spMkLst>
        </pc:spChg>
        <pc:spChg chg="add del mod">
          <ac:chgData name="Thomas Last" userId="ed4dbdd4-5d86-4348-9a02-6727769a4b46" providerId="ADAL" clId="{80F8E619-CBC1-4FEF-915E-BC523874C103}" dt="2024-05-28T08:35:27.924" v="1377" actId="478"/>
          <ac:spMkLst>
            <pc:docMk/>
            <pc:sldMk cId="1718192283" sldId="1236"/>
            <ac:spMk id="5" creationId="{EA9B9B19-2624-4BEC-8938-801C10533E1C}"/>
          </ac:spMkLst>
        </pc:spChg>
        <pc:picChg chg="del mod">
          <ac:chgData name="Thomas Last" userId="ed4dbdd4-5d86-4348-9a02-6727769a4b46" providerId="ADAL" clId="{80F8E619-CBC1-4FEF-915E-BC523874C103}" dt="2024-06-12T10:50:09.167" v="1383" actId="478"/>
          <ac:picMkLst>
            <pc:docMk/>
            <pc:sldMk cId="1718192283" sldId="1236"/>
            <ac:picMk id="2054" creationId="{85A91B4B-4F25-4EDA-9E2E-55630BE9183B}"/>
          </ac:picMkLst>
        </pc:picChg>
      </pc:sldChg>
      <pc:sldChg chg="delSp modSp delCm">
        <pc:chgData name="Thomas Last" userId="ed4dbdd4-5d86-4348-9a02-6727769a4b46" providerId="ADAL" clId="{80F8E619-CBC1-4FEF-915E-BC523874C103}" dt="2024-06-12T10:50:22.734" v="1386" actId="1076"/>
        <pc:sldMkLst>
          <pc:docMk/>
          <pc:sldMk cId="3158940411" sldId="1237"/>
        </pc:sldMkLst>
        <pc:spChg chg="mod">
          <ac:chgData name="Thomas Last" userId="ed4dbdd4-5d86-4348-9a02-6727769a4b46" providerId="ADAL" clId="{80F8E619-CBC1-4FEF-915E-BC523874C103}" dt="2024-06-12T10:50:22.734" v="1386" actId="1076"/>
          <ac:spMkLst>
            <pc:docMk/>
            <pc:sldMk cId="3158940411" sldId="1237"/>
            <ac:spMk id="2" creationId="{ACF366C5-C42F-418E-9287-CCF353E1885A}"/>
          </ac:spMkLst>
        </pc:spChg>
        <pc:spChg chg="mod">
          <ac:chgData name="Thomas Last" userId="ed4dbdd4-5d86-4348-9a02-6727769a4b46" providerId="ADAL" clId="{80F8E619-CBC1-4FEF-915E-BC523874C103}" dt="2024-06-12T10:50:18.419" v="1385" actId="14100"/>
          <ac:spMkLst>
            <pc:docMk/>
            <pc:sldMk cId="3158940411" sldId="1237"/>
            <ac:spMk id="3" creationId="{C38A2F23-21D7-4D71-BFC5-3DF7EA5A46E9}"/>
          </ac:spMkLst>
        </pc:spChg>
        <pc:picChg chg="del">
          <ac:chgData name="Thomas Last" userId="ed4dbdd4-5d86-4348-9a02-6727769a4b46" providerId="ADAL" clId="{80F8E619-CBC1-4FEF-915E-BC523874C103}" dt="2024-06-12T10:50:13.331" v="1384" actId="478"/>
          <ac:picMkLst>
            <pc:docMk/>
            <pc:sldMk cId="3158940411" sldId="1237"/>
            <ac:picMk id="3074" creationId="{005A6553-8436-4589-91C5-1D628BF5D66E}"/>
          </ac:picMkLst>
        </pc:picChg>
      </pc:sldChg>
      <pc:sldChg chg="addSp delSp modSp">
        <pc:chgData name="Thomas Last" userId="ed4dbdd4-5d86-4348-9a02-6727769a4b46" providerId="ADAL" clId="{80F8E619-CBC1-4FEF-915E-BC523874C103}" dt="2024-05-20T12:18:32.383" v="1255" actId="207"/>
        <pc:sldMkLst>
          <pc:docMk/>
          <pc:sldMk cId="3991199938" sldId="1238"/>
        </pc:sldMkLst>
        <pc:spChg chg="del mod">
          <ac:chgData name="Thomas Last" userId="ed4dbdd4-5d86-4348-9a02-6727769a4b46" providerId="ADAL" clId="{80F8E619-CBC1-4FEF-915E-BC523874C103}" dt="2024-05-20T10:33:46.472" v="881" actId="478"/>
          <ac:spMkLst>
            <pc:docMk/>
            <pc:sldMk cId="3991199938" sldId="1238"/>
            <ac:spMk id="2" creationId="{FCBFED5B-5750-4AFB-A6FE-A43AC9B1219F}"/>
          </ac:spMkLst>
        </pc:spChg>
        <pc:spChg chg="mod">
          <ac:chgData name="Thomas Last" userId="ed4dbdd4-5d86-4348-9a02-6727769a4b46" providerId="ADAL" clId="{80F8E619-CBC1-4FEF-915E-BC523874C103}" dt="2024-05-20T12:18:32.383" v="1255" actId="207"/>
          <ac:spMkLst>
            <pc:docMk/>
            <pc:sldMk cId="3991199938" sldId="1238"/>
            <ac:spMk id="3" creationId="{3CBC6702-FCD4-4D4E-A7FA-D0C714136BD4}"/>
          </ac:spMkLst>
        </pc:spChg>
        <pc:spChg chg="add del mod">
          <ac:chgData name="Thomas Last" userId="ed4dbdd4-5d86-4348-9a02-6727769a4b46" providerId="ADAL" clId="{80F8E619-CBC1-4FEF-915E-BC523874C103}" dt="2024-05-20T10:33:47.974" v="882" actId="478"/>
          <ac:spMkLst>
            <pc:docMk/>
            <pc:sldMk cId="3991199938" sldId="1238"/>
            <ac:spMk id="7" creationId="{17D7AF27-B0DA-4E52-A16F-53B3F19C0E96}"/>
          </ac:spMkLst>
        </pc:spChg>
        <pc:picChg chg="mod">
          <ac:chgData name="Thomas Last" userId="ed4dbdd4-5d86-4348-9a02-6727769a4b46" providerId="ADAL" clId="{80F8E619-CBC1-4FEF-915E-BC523874C103}" dt="2024-05-20T10:36:24.475" v="910" actId="1076"/>
          <ac:picMkLst>
            <pc:docMk/>
            <pc:sldMk cId="3991199938" sldId="1238"/>
            <ac:picMk id="4" creationId="{68F299AD-857D-4F41-A2B3-4F74CDC57632}"/>
          </ac:picMkLst>
        </pc:picChg>
        <pc:picChg chg="del">
          <ac:chgData name="Thomas Last" userId="ed4dbdd4-5d86-4348-9a02-6727769a4b46" providerId="ADAL" clId="{80F8E619-CBC1-4FEF-915E-BC523874C103}" dt="2024-05-20T10:33:57.649" v="886" actId="478"/>
          <ac:picMkLst>
            <pc:docMk/>
            <pc:sldMk cId="3991199938" sldId="1238"/>
            <ac:picMk id="5" creationId="{32499E8A-FBF5-45B8-B5AE-38A82A93FBFD}"/>
          </ac:picMkLst>
        </pc:picChg>
      </pc:sldChg>
      <pc:sldChg chg="addSp delSp modSp">
        <pc:chgData name="Thomas Last" userId="ed4dbdd4-5d86-4348-9a02-6727769a4b46" providerId="ADAL" clId="{80F8E619-CBC1-4FEF-915E-BC523874C103}" dt="2024-06-12T10:50:33.528" v="1387" actId="478"/>
        <pc:sldMkLst>
          <pc:docMk/>
          <pc:sldMk cId="3014009934" sldId="1241"/>
        </pc:sldMkLst>
        <pc:spChg chg="add del">
          <ac:chgData name="Thomas Last" userId="ed4dbdd4-5d86-4348-9a02-6727769a4b46" providerId="ADAL" clId="{80F8E619-CBC1-4FEF-915E-BC523874C103}" dt="2024-05-20T12:15:22.134" v="1224" actId="478"/>
          <ac:spMkLst>
            <pc:docMk/>
            <pc:sldMk cId="3014009934" sldId="1241"/>
            <ac:spMk id="6" creationId="{F7644874-BBFF-45F8-AD8B-1CC81444E79E}"/>
          </ac:spMkLst>
        </pc:spChg>
        <pc:spChg chg="mod">
          <ac:chgData name="Thomas Last" userId="ed4dbdd4-5d86-4348-9a02-6727769a4b46" providerId="ADAL" clId="{80F8E619-CBC1-4FEF-915E-BC523874C103}" dt="2024-05-20T12:19:08.456" v="1258" actId="207"/>
          <ac:spMkLst>
            <pc:docMk/>
            <pc:sldMk cId="3014009934" sldId="1241"/>
            <ac:spMk id="14" creationId="{A9AE9862-D9FB-446A-A51A-FE71D864EA62}"/>
          </ac:spMkLst>
        </pc:spChg>
        <pc:spChg chg="mod">
          <ac:chgData name="Thomas Last" userId="ed4dbdd4-5d86-4348-9a02-6727769a4b46" providerId="ADAL" clId="{80F8E619-CBC1-4FEF-915E-BC523874C103}" dt="2024-05-20T12:19:12.854" v="1259" actId="207"/>
          <ac:spMkLst>
            <pc:docMk/>
            <pc:sldMk cId="3014009934" sldId="1241"/>
            <ac:spMk id="15" creationId="{78F8AE9D-3D09-45B9-BF71-B05B6C89D633}"/>
          </ac:spMkLst>
        </pc:spChg>
        <pc:picChg chg="del">
          <ac:chgData name="Thomas Last" userId="ed4dbdd4-5d86-4348-9a02-6727769a4b46" providerId="ADAL" clId="{80F8E619-CBC1-4FEF-915E-BC523874C103}" dt="2024-06-12T10:50:33.528" v="1387" actId="478"/>
          <ac:picMkLst>
            <pc:docMk/>
            <pc:sldMk cId="3014009934" sldId="1241"/>
            <ac:picMk id="4098" creationId="{7F81C2D8-008B-4985-8CC6-50FA5BEDC8AC}"/>
          </ac:picMkLst>
        </pc:picChg>
      </pc:sldChg>
      <pc:sldChg chg="delSp modSp">
        <pc:chgData name="Thomas Last" userId="ed4dbdd4-5d86-4348-9a02-6727769a4b46" providerId="ADAL" clId="{80F8E619-CBC1-4FEF-915E-BC523874C103}" dt="2024-06-12T10:50:37.068" v="1388" actId="478"/>
        <pc:sldMkLst>
          <pc:docMk/>
          <pc:sldMk cId="3186009363" sldId="1242"/>
        </pc:sldMkLst>
        <pc:spChg chg="mod">
          <ac:chgData name="Thomas Last" userId="ed4dbdd4-5d86-4348-9a02-6727769a4b46" providerId="ADAL" clId="{80F8E619-CBC1-4FEF-915E-BC523874C103}" dt="2024-05-20T12:15:43.652" v="1228" actId="1076"/>
          <ac:spMkLst>
            <pc:docMk/>
            <pc:sldMk cId="3186009363" sldId="1242"/>
            <ac:spMk id="2" creationId="{05B4E754-823B-4F99-8C2E-D43CC72C217E}"/>
          </ac:spMkLst>
        </pc:spChg>
        <pc:spChg chg="mod">
          <ac:chgData name="Thomas Last" userId="ed4dbdd4-5d86-4348-9a02-6727769a4b46" providerId="ADAL" clId="{80F8E619-CBC1-4FEF-915E-BC523874C103}" dt="2024-05-20T12:19:22.030" v="1260" actId="207"/>
          <ac:spMkLst>
            <pc:docMk/>
            <pc:sldMk cId="3186009363" sldId="1242"/>
            <ac:spMk id="3" creationId="{E4F1330B-2B38-4938-BEF8-0AE5B19B755C}"/>
          </ac:spMkLst>
        </pc:spChg>
        <pc:picChg chg="del mod">
          <ac:chgData name="Thomas Last" userId="ed4dbdd4-5d86-4348-9a02-6727769a4b46" providerId="ADAL" clId="{80F8E619-CBC1-4FEF-915E-BC523874C103}" dt="2024-06-12T10:50:37.068" v="1388" actId="478"/>
          <ac:picMkLst>
            <pc:docMk/>
            <pc:sldMk cId="3186009363" sldId="1242"/>
            <ac:picMk id="4" creationId="{5FDF42FB-89AF-4FB6-BB14-615A7DFB7749}"/>
          </ac:picMkLst>
        </pc:picChg>
      </pc:sldChg>
      <pc:sldChg chg="modSp">
        <pc:chgData name="Thomas Last" userId="ed4dbdd4-5d86-4348-9a02-6727769a4b46" providerId="ADAL" clId="{80F8E619-CBC1-4FEF-915E-BC523874C103}" dt="2024-05-20T11:04:34.260" v="1034" actId="1076"/>
        <pc:sldMkLst>
          <pc:docMk/>
          <pc:sldMk cId="2537705663" sldId="1243"/>
        </pc:sldMkLst>
        <pc:spChg chg="mod">
          <ac:chgData name="Thomas Last" userId="ed4dbdd4-5d86-4348-9a02-6727769a4b46" providerId="ADAL" clId="{80F8E619-CBC1-4FEF-915E-BC523874C103}" dt="2024-05-20T11:04:19.403" v="1026" actId="1076"/>
          <ac:spMkLst>
            <pc:docMk/>
            <pc:sldMk cId="2537705663" sldId="1243"/>
            <ac:spMk id="2" creationId="{451E55C4-3D37-4A48-AD1F-566D049D8A35}"/>
          </ac:spMkLst>
        </pc:spChg>
        <pc:picChg chg="mod">
          <ac:chgData name="Thomas Last" userId="ed4dbdd4-5d86-4348-9a02-6727769a4b46" providerId="ADAL" clId="{80F8E619-CBC1-4FEF-915E-BC523874C103}" dt="2024-05-20T11:04:23.300" v="1028" actId="1076"/>
          <ac:picMkLst>
            <pc:docMk/>
            <pc:sldMk cId="2537705663" sldId="1243"/>
            <ac:picMk id="3" creationId="{1BC57DDF-CA56-43AB-8238-67F2DD219D5C}"/>
          </ac:picMkLst>
        </pc:picChg>
        <pc:picChg chg="mod">
          <ac:chgData name="Thomas Last" userId="ed4dbdd4-5d86-4348-9a02-6727769a4b46" providerId="ADAL" clId="{80F8E619-CBC1-4FEF-915E-BC523874C103}" dt="2024-05-20T11:04:34.260" v="1034" actId="1076"/>
          <ac:picMkLst>
            <pc:docMk/>
            <pc:sldMk cId="2537705663" sldId="1243"/>
            <ac:picMk id="4" creationId="{E7E8FB77-CDC0-4616-82D1-EEBC0A2B0D5E}"/>
          </ac:picMkLst>
        </pc:picChg>
        <pc:picChg chg="mod">
          <ac:chgData name="Thomas Last" userId="ed4dbdd4-5d86-4348-9a02-6727769a4b46" providerId="ADAL" clId="{80F8E619-CBC1-4FEF-915E-BC523874C103}" dt="2024-05-20T11:04:31.843" v="1033" actId="1076"/>
          <ac:picMkLst>
            <pc:docMk/>
            <pc:sldMk cId="2537705663" sldId="1243"/>
            <ac:picMk id="5" creationId="{16E64E15-8114-4EEB-AB93-9CA8CFF128CD}"/>
          </ac:picMkLst>
        </pc:picChg>
      </pc:sldChg>
      <pc:sldChg chg="modSp">
        <pc:chgData name="Thomas Last" userId="ed4dbdd4-5d86-4348-9a02-6727769a4b46" providerId="ADAL" clId="{80F8E619-CBC1-4FEF-915E-BC523874C103}" dt="2024-05-20T11:09:17.074" v="1096" actId="1076"/>
        <pc:sldMkLst>
          <pc:docMk/>
          <pc:sldMk cId="1231095569" sldId="1244"/>
        </pc:sldMkLst>
        <pc:spChg chg="mod">
          <ac:chgData name="Thomas Last" userId="ed4dbdd4-5d86-4348-9a02-6727769a4b46" providerId="ADAL" clId="{80F8E619-CBC1-4FEF-915E-BC523874C103}" dt="2024-05-20T11:09:17.074" v="1096" actId="1076"/>
          <ac:spMkLst>
            <pc:docMk/>
            <pc:sldMk cId="1231095569" sldId="1244"/>
            <ac:spMk id="2" creationId="{34896BC5-E1F1-4CE3-929A-2586D23FE24D}"/>
          </ac:spMkLst>
        </pc:spChg>
        <pc:picChg chg="mod">
          <ac:chgData name="Thomas Last" userId="ed4dbdd4-5d86-4348-9a02-6727769a4b46" providerId="ADAL" clId="{80F8E619-CBC1-4FEF-915E-BC523874C103}" dt="2024-05-20T11:08:55.754" v="1077" actId="1076"/>
          <ac:picMkLst>
            <pc:docMk/>
            <pc:sldMk cId="1231095569" sldId="1244"/>
            <ac:picMk id="3" creationId="{B521A441-AE12-414E-8865-B882E124CA98}"/>
          </ac:picMkLst>
        </pc:picChg>
      </pc:sldChg>
      <pc:sldChg chg="addSp delSp modSp add">
        <pc:chgData name="Thomas Last" userId="ed4dbdd4-5d86-4348-9a02-6727769a4b46" providerId="ADAL" clId="{80F8E619-CBC1-4FEF-915E-BC523874C103}" dt="2024-05-20T12:20:07.032" v="1265" actId="207"/>
        <pc:sldMkLst>
          <pc:docMk/>
          <pc:sldMk cId="2262711975" sldId="1245"/>
        </pc:sldMkLst>
        <pc:spChg chg="mod">
          <ac:chgData name="Thomas Last" userId="ed4dbdd4-5d86-4348-9a02-6727769a4b46" providerId="ADAL" clId="{80F8E619-CBC1-4FEF-915E-BC523874C103}" dt="2024-05-20T08:09:48.465" v="840" actId="1076"/>
          <ac:spMkLst>
            <pc:docMk/>
            <pc:sldMk cId="2262711975" sldId="1245"/>
            <ac:spMk id="2" creationId="{ABEC5E2F-5DAF-4AD5-8860-4EDC211D2678}"/>
          </ac:spMkLst>
        </pc:spChg>
        <pc:spChg chg="add del mod">
          <ac:chgData name="Thomas Last" userId="ed4dbdd4-5d86-4348-9a02-6727769a4b46" providerId="ADAL" clId="{80F8E619-CBC1-4FEF-915E-BC523874C103}" dt="2024-05-20T08:05:06.543" v="379" actId="767"/>
          <ac:spMkLst>
            <pc:docMk/>
            <pc:sldMk cId="2262711975" sldId="1245"/>
            <ac:spMk id="3" creationId="{12843579-45BB-4ECB-BE98-C01E64B7094E}"/>
          </ac:spMkLst>
        </pc:spChg>
        <pc:spChg chg="add del">
          <ac:chgData name="Thomas Last" userId="ed4dbdd4-5d86-4348-9a02-6727769a4b46" providerId="ADAL" clId="{80F8E619-CBC1-4FEF-915E-BC523874C103}" dt="2024-05-20T08:04:57.229" v="376"/>
          <ac:spMkLst>
            <pc:docMk/>
            <pc:sldMk cId="2262711975" sldId="1245"/>
            <ac:spMk id="4" creationId="{802A7D2B-2A41-4C8E-A667-11689BFC0E5B}"/>
          </ac:spMkLst>
        </pc:spChg>
        <pc:spChg chg="add mod">
          <ac:chgData name="Thomas Last" userId="ed4dbdd4-5d86-4348-9a02-6727769a4b46" providerId="ADAL" clId="{80F8E619-CBC1-4FEF-915E-BC523874C103}" dt="2024-05-20T12:19:59.508" v="1264" actId="207"/>
          <ac:spMkLst>
            <pc:docMk/>
            <pc:sldMk cId="2262711975" sldId="1245"/>
            <ac:spMk id="5" creationId="{B002B809-F9F6-41DA-B271-CBE1ECBB7028}"/>
          </ac:spMkLst>
        </pc:spChg>
        <pc:spChg chg="add mod">
          <ac:chgData name="Thomas Last" userId="ed4dbdd4-5d86-4348-9a02-6727769a4b46" providerId="ADAL" clId="{80F8E619-CBC1-4FEF-915E-BC523874C103}" dt="2024-05-20T12:20:07.032" v="1265" actId="207"/>
          <ac:spMkLst>
            <pc:docMk/>
            <pc:sldMk cId="2262711975" sldId="1245"/>
            <ac:spMk id="6" creationId="{13178AA5-B36B-4158-993E-89FF77589811}"/>
          </ac:spMkLst>
        </pc:spChg>
      </pc:sldChg>
      <pc:sldChg chg="addSp delSp modSp add">
        <pc:chgData name="Thomas Last" userId="ed4dbdd4-5d86-4348-9a02-6727769a4b46" providerId="ADAL" clId="{80F8E619-CBC1-4FEF-915E-BC523874C103}" dt="2024-06-12T10:51:03.680" v="1392" actId="14100"/>
        <pc:sldMkLst>
          <pc:docMk/>
          <pc:sldMk cId="646799433" sldId="1246"/>
        </pc:sldMkLst>
        <pc:spChg chg="del mod">
          <ac:chgData name="Thomas Last" userId="ed4dbdd4-5d86-4348-9a02-6727769a4b46" providerId="ADAL" clId="{80F8E619-CBC1-4FEF-915E-BC523874C103}" dt="2024-05-20T12:27:06.136" v="1283" actId="478"/>
          <ac:spMkLst>
            <pc:docMk/>
            <pc:sldMk cId="646799433" sldId="1246"/>
            <ac:spMk id="2" creationId="{059525F0-7BF4-46D3-B763-485E1654D378}"/>
          </ac:spMkLst>
        </pc:spChg>
        <pc:spChg chg="add del mod">
          <ac:chgData name="Thomas Last" userId="ed4dbdd4-5d86-4348-9a02-6727769a4b46" providerId="ADAL" clId="{80F8E619-CBC1-4FEF-915E-BC523874C103}" dt="2024-05-20T12:35:37.300" v="1291" actId="478"/>
          <ac:spMkLst>
            <pc:docMk/>
            <pc:sldMk cId="646799433" sldId="1246"/>
            <ac:spMk id="3" creationId="{12BCADA5-0E92-4B45-AD24-750460EF6F9C}"/>
          </ac:spMkLst>
        </pc:spChg>
        <pc:spChg chg="add mod">
          <ac:chgData name="Thomas Last" userId="ed4dbdd4-5d86-4348-9a02-6727769a4b46" providerId="ADAL" clId="{80F8E619-CBC1-4FEF-915E-BC523874C103}" dt="2024-06-12T10:51:03.680" v="1392" actId="14100"/>
          <ac:spMkLst>
            <pc:docMk/>
            <pc:sldMk cId="646799433" sldId="1246"/>
            <ac:spMk id="4" creationId="{661E3FAC-FA97-4DE5-8F00-27A87CF7CB48}"/>
          </ac:spMkLst>
        </pc:spChg>
        <pc:picChg chg="add del mod">
          <ac:chgData name="Thomas Last" userId="ed4dbdd4-5d86-4348-9a02-6727769a4b46" providerId="ADAL" clId="{80F8E619-CBC1-4FEF-915E-BC523874C103}" dt="2024-05-20T12:37:43.868" v="1320" actId="478"/>
          <ac:picMkLst>
            <pc:docMk/>
            <pc:sldMk cId="646799433" sldId="1246"/>
            <ac:picMk id="1026" creationId="{43E9B828-5DD9-496B-8862-6BCA4C6A3BF5}"/>
          </ac:picMkLst>
        </pc:picChg>
        <pc:picChg chg="add del mod">
          <ac:chgData name="Thomas Last" userId="ed4dbdd4-5d86-4348-9a02-6727769a4b46" providerId="ADAL" clId="{80F8E619-CBC1-4FEF-915E-BC523874C103}" dt="2024-06-12T10:50:52.827" v="1390" actId="478"/>
          <ac:picMkLst>
            <pc:docMk/>
            <pc:sldMk cId="646799433" sldId="1246"/>
            <ac:picMk id="1028" creationId="{F20291AC-CC45-4327-B49B-12225F09A2F4}"/>
          </ac:picMkLst>
        </pc:picChg>
      </pc:sldChg>
    </pc:docChg>
  </pc:docChgLst>
  <pc:docChgLst>
    <pc:chgData name="Thomas Last" userId="ed4dbdd4-5d86-4348-9a02-6727769a4b46" providerId="ADAL" clId="{05CCAE28-D434-4F99-9605-A09A96974AD1}"/>
    <pc:docChg chg="undo custSel addSld delSld modSld delMainMaster">
      <pc:chgData name="Thomas Last" userId="ed4dbdd4-5d86-4348-9a02-6727769a4b46" providerId="ADAL" clId="{05CCAE28-D434-4F99-9605-A09A96974AD1}" dt="2024-05-14T14:29:32.091" v="1907" actId="1076"/>
      <pc:docMkLst>
        <pc:docMk/>
      </pc:docMkLst>
      <pc:sldChg chg="addSp delSp modSp">
        <pc:chgData name="Thomas Last" userId="ed4dbdd4-5d86-4348-9a02-6727769a4b46" providerId="ADAL" clId="{05CCAE28-D434-4F99-9605-A09A96974AD1}" dt="2024-05-14T11:19:46.470" v="68" actId="313"/>
        <pc:sldMkLst>
          <pc:docMk/>
          <pc:sldMk cId="1473064650" sldId="272"/>
        </pc:sldMkLst>
        <pc:spChg chg="del mod">
          <ac:chgData name="Thomas Last" userId="ed4dbdd4-5d86-4348-9a02-6727769a4b46" providerId="ADAL" clId="{05CCAE28-D434-4F99-9605-A09A96974AD1}" dt="2024-05-14T11:19:26.512" v="59" actId="478"/>
          <ac:spMkLst>
            <pc:docMk/>
            <pc:sldMk cId="1473064650" sldId="272"/>
            <ac:spMk id="3" creationId="{B08F9250-14D1-44F6-BEC6-284600C2FD54}"/>
          </ac:spMkLst>
        </pc:spChg>
        <pc:spChg chg="del mod">
          <ac:chgData name="Thomas Last" userId="ed4dbdd4-5d86-4348-9a02-6727769a4b46" providerId="ADAL" clId="{05CCAE28-D434-4F99-9605-A09A96974AD1}" dt="2024-05-14T11:19:35.212" v="62" actId="478"/>
          <ac:spMkLst>
            <pc:docMk/>
            <pc:sldMk cId="1473064650" sldId="272"/>
            <ac:spMk id="5" creationId="{B5D0BE1D-B56F-DBDC-C860-53A620A12771}"/>
          </ac:spMkLst>
        </pc:spChg>
        <pc:spChg chg="add mod">
          <ac:chgData name="Thomas Last" userId="ed4dbdd4-5d86-4348-9a02-6727769a4b46" providerId="ADAL" clId="{05CCAE28-D434-4F99-9605-A09A96974AD1}" dt="2024-05-14T11:19:46.470" v="68" actId="313"/>
          <ac:spMkLst>
            <pc:docMk/>
            <pc:sldMk cId="1473064650" sldId="272"/>
            <ac:spMk id="12" creationId="{BF567794-AF05-425C-A2D5-48CFEF5439A5}"/>
          </ac:spMkLst>
        </pc:spChg>
      </pc:sldChg>
      <pc:sldChg chg="modSp">
        <pc:chgData name="Thomas Last" userId="ed4dbdd4-5d86-4348-9a02-6727769a4b46" providerId="ADAL" clId="{05CCAE28-D434-4F99-9605-A09A96974AD1}" dt="2024-05-14T13:26:30.417" v="1189" actId="1076"/>
        <pc:sldMkLst>
          <pc:docMk/>
          <pc:sldMk cId="1796196207" sldId="1186"/>
        </pc:sldMkLst>
        <pc:spChg chg="mod">
          <ac:chgData name="Thomas Last" userId="ed4dbdd4-5d86-4348-9a02-6727769a4b46" providerId="ADAL" clId="{05CCAE28-D434-4F99-9605-A09A96974AD1}" dt="2024-05-14T13:26:24.832" v="1188" actId="113"/>
          <ac:spMkLst>
            <pc:docMk/>
            <pc:sldMk cId="1796196207" sldId="1186"/>
            <ac:spMk id="2" creationId="{25C36DFE-00C3-4911-B333-800A6CFD4293}"/>
          </ac:spMkLst>
        </pc:spChg>
        <pc:picChg chg="mod ord">
          <ac:chgData name="Thomas Last" userId="ed4dbdd4-5d86-4348-9a02-6727769a4b46" providerId="ADAL" clId="{05CCAE28-D434-4F99-9605-A09A96974AD1}" dt="2024-05-14T13:26:30.417" v="1189" actId="1076"/>
          <ac:picMkLst>
            <pc:docMk/>
            <pc:sldMk cId="1796196207" sldId="1186"/>
            <ac:picMk id="1026" creationId="{F63314D9-F527-41B7-9425-7D17A752C2CC}"/>
          </ac:picMkLst>
        </pc:picChg>
      </pc:sldChg>
      <pc:sldChg chg="modSp">
        <pc:chgData name="Thomas Last" userId="ed4dbdd4-5d86-4348-9a02-6727769a4b46" providerId="ADAL" clId="{05CCAE28-D434-4F99-9605-A09A96974AD1}" dt="2024-05-14T11:46:06.092" v="423" actId="207"/>
        <pc:sldMkLst>
          <pc:docMk/>
          <pc:sldMk cId="3214744453" sldId="1215"/>
        </pc:sldMkLst>
        <pc:spChg chg="mod">
          <ac:chgData name="Thomas Last" userId="ed4dbdd4-5d86-4348-9a02-6727769a4b46" providerId="ADAL" clId="{05CCAE28-D434-4F99-9605-A09A96974AD1}" dt="2024-05-14T11:46:06.092" v="423" actId="207"/>
          <ac:spMkLst>
            <pc:docMk/>
            <pc:sldMk cId="3214744453" sldId="1215"/>
            <ac:spMk id="2" creationId="{77673334-12A8-4BB8-A671-0AD66092AAE1}"/>
          </ac:spMkLst>
        </pc:spChg>
      </pc:sldChg>
      <pc:sldChg chg="addSp delSp modSp">
        <pc:chgData name="Thomas Last" userId="ed4dbdd4-5d86-4348-9a02-6727769a4b46" providerId="ADAL" clId="{05CCAE28-D434-4F99-9605-A09A96974AD1}" dt="2024-05-14T14:29:17.437" v="1905" actId="478"/>
        <pc:sldMkLst>
          <pc:docMk/>
          <pc:sldMk cId="1417107892" sldId="1225"/>
        </pc:sldMkLst>
        <pc:spChg chg="del">
          <ac:chgData name="Thomas Last" userId="ed4dbdd4-5d86-4348-9a02-6727769a4b46" providerId="ADAL" clId="{05CCAE28-D434-4F99-9605-A09A96974AD1}" dt="2024-05-14T11:31:41.768" v="374" actId="478"/>
          <ac:spMkLst>
            <pc:docMk/>
            <pc:sldMk cId="1417107892" sldId="1225"/>
            <ac:spMk id="2" creationId="{CD2E21B5-56A4-4181-9706-1ABD6725EA21}"/>
          </ac:spMkLst>
        </pc:spChg>
        <pc:spChg chg="add del mod">
          <ac:chgData name="Thomas Last" userId="ed4dbdd4-5d86-4348-9a02-6727769a4b46" providerId="ADAL" clId="{05CCAE28-D434-4F99-9605-A09A96974AD1}" dt="2024-05-14T11:31:43.434" v="375" actId="478"/>
          <ac:spMkLst>
            <pc:docMk/>
            <pc:sldMk cId="1417107892" sldId="1225"/>
            <ac:spMk id="18" creationId="{CA268A26-AC07-4CA2-8E98-DFD7C1A4F7FF}"/>
          </ac:spMkLst>
        </pc:spChg>
        <pc:spChg chg="add">
          <ac:chgData name="Thomas Last" userId="ed4dbdd4-5d86-4348-9a02-6727769a4b46" providerId="ADAL" clId="{05CCAE28-D434-4F99-9605-A09A96974AD1}" dt="2024-05-14T11:31:50.056" v="377"/>
          <ac:spMkLst>
            <pc:docMk/>
            <pc:sldMk cId="1417107892" sldId="1225"/>
            <ac:spMk id="19" creationId="{4A4F064D-1EA9-4E90-B471-C1F2987E6337}"/>
          </ac:spMkLst>
        </pc:spChg>
        <pc:picChg chg="del">
          <ac:chgData name="Thomas Last" userId="ed4dbdd4-5d86-4348-9a02-6727769a4b46" providerId="ADAL" clId="{05CCAE28-D434-4F99-9605-A09A96974AD1}" dt="2024-05-14T14:29:17.437" v="1905" actId="478"/>
          <ac:picMkLst>
            <pc:docMk/>
            <pc:sldMk cId="1417107892" sldId="1225"/>
            <ac:picMk id="16" creationId="{EE906F07-3629-4C80-B33B-669A36D05E85}"/>
          </ac:picMkLst>
        </pc:picChg>
      </pc:sldChg>
      <pc:sldChg chg="modSp">
        <pc:chgData name="Thomas Last" userId="ed4dbdd4-5d86-4348-9a02-6727769a4b46" providerId="ADAL" clId="{05CCAE28-D434-4F99-9605-A09A96974AD1}" dt="2024-05-14T11:21:34.995" v="86" actId="1076"/>
        <pc:sldMkLst>
          <pc:docMk/>
          <pc:sldMk cId="2457116601" sldId="1228"/>
        </pc:sldMkLst>
        <pc:spChg chg="mod">
          <ac:chgData name="Thomas Last" userId="ed4dbdd4-5d86-4348-9a02-6727769a4b46" providerId="ADAL" clId="{05CCAE28-D434-4F99-9605-A09A96974AD1}" dt="2024-05-14T11:21:34.995" v="86" actId="1076"/>
          <ac:spMkLst>
            <pc:docMk/>
            <pc:sldMk cId="2457116601" sldId="1228"/>
            <ac:spMk id="5" creationId="{DC7D9A71-4B95-F285-B79D-C17F2FB41745}"/>
          </ac:spMkLst>
        </pc:spChg>
      </pc:sldChg>
      <pc:sldChg chg="addSp delSp modSp">
        <pc:chgData name="Thomas Last" userId="ed4dbdd4-5d86-4348-9a02-6727769a4b46" providerId="ADAL" clId="{05CCAE28-D434-4F99-9605-A09A96974AD1}" dt="2024-05-14T13:35:43.785" v="1567" actId="1076"/>
        <pc:sldMkLst>
          <pc:docMk/>
          <pc:sldMk cId="4124227538" sldId="1230"/>
        </pc:sldMkLst>
        <pc:spChg chg="mod">
          <ac:chgData name="Thomas Last" userId="ed4dbdd4-5d86-4348-9a02-6727769a4b46" providerId="ADAL" clId="{05CCAE28-D434-4F99-9605-A09A96974AD1}" dt="2024-05-14T13:35:17.361" v="1561" actId="1076"/>
          <ac:spMkLst>
            <pc:docMk/>
            <pc:sldMk cId="4124227538" sldId="1230"/>
            <ac:spMk id="2" creationId="{25C36DFE-00C3-4911-B333-800A6CFD4293}"/>
          </ac:spMkLst>
        </pc:spChg>
        <pc:spChg chg="add mod">
          <ac:chgData name="Thomas Last" userId="ed4dbdd4-5d86-4348-9a02-6727769a4b46" providerId="ADAL" clId="{05CCAE28-D434-4F99-9605-A09A96974AD1}" dt="2024-05-14T13:35:10.369" v="1558" actId="14100"/>
          <ac:spMkLst>
            <pc:docMk/>
            <pc:sldMk cId="4124227538" sldId="1230"/>
            <ac:spMk id="4" creationId="{40766F0E-0841-4435-8AE9-137BAA2CD883}"/>
          </ac:spMkLst>
        </pc:spChg>
        <pc:picChg chg="del">
          <ac:chgData name="Thomas Last" userId="ed4dbdd4-5d86-4348-9a02-6727769a4b46" providerId="ADAL" clId="{05CCAE28-D434-4F99-9605-A09A96974AD1}" dt="2024-05-14T13:28:26.582" v="1192" actId="478"/>
          <ac:picMkLst>
            <pc:docMk/>
            <pc:sldMk cId="4124227538" sldId="1230"/>
            <ac:picMk id="3" creationId="{DD545CE8-5E89-4CC0-96AC-B0C441212760}"/>
          </ac:picMkLst>
        </pc:picChg>
        <pc:picChg chg="add mod">
          <ac:chgData name="Thomas Last" userId="ed4dbdd4-5d86-4348-9a02-6727769a4b46" providerId="ADAL" clId="{05CCAE28-D434-4F99-9605-A09A96974AD1}" dt="2024-05-14T13:35:43.785" v="1567" actId="1076"/>
          <ac:picMkLst>
            <pc:docMk/>
            <pc:sldMk cId="4124227538" sldId="1230"/>
            <ac:picMk id="5122" creationId="{908F9B08-1B87-49FF-AD3F-002D424E7D07}"/>
          </ac:picMkLst>
        </pc:picChg>
      </pc:sldChg>
      <pc:sldChg chg="modSp">
        <pc:chgData name="Thomas Last" userId="ed4dbdd4-5d86-4348-9a02-6727769a4b46" providerId="ADAL" clId="{05CCAE28-D434-4F99-9605-A09A96974AD1}" dt="2024-05-14T11:21:45.339" v="87" actId="1076"/>
        <pc:sldMkLst>
          <pc:docMk/>
          <pc:sldMk cId="3337996679" sldId="1235"/>
        </pc:sldMkLst>
        <pc:picChg chg="mod">
          <ac:chgData name="Thomas Last" userId="ed4dbdd4-5d86-4348-9a02-6727769a4b46" providerId="ADAL" clId="{05CCAE28-D434-4F99-9605-A09A96974AD1}" dt="2024-05-14T11:21:45.339" v="87" actId="1076"/>
          <ac:picMkLst>
            <pc:docMk/>
            <pc:sldMk cId="3337996679" sldId="1235"/>
            <ac:picMk id="4" creationId="{1B6ED850-33FC-46F5-8BA0-AF8A77C3A50A}"/>
          </ac:picMkLst>
        </pc:picChg>
      </pc:sldChg>
      <pc:sldChg chg="addSp modSp">
        <pc:chgData name="Thomas Last" userId="ed4dbdd4-5d86-4348-9a02-6727769a4b46" providerId="ADAL" clId="{05CCAE28-D434-4F99-9605-A09A96974AD1}" dt="2024-05-14T14:29:32.091" v="1907" actId="1076"/>
        <pc:sldMkLst>
          <pc:docMk/>
          <pc:sldMk cId="3991199938" sldId="1238"/>
        </pc:sldMkLst>
        <pc:spChg chg="mod">
          <ac:chgData name="Thomas Last" userId="ed4dbdd4-5d86-4348-9a02-6727769a4b46" providerId="ADAL" clId="{05CCAE28-D434-4F99-9605-A09A96974AD1}" dt="2024-05-14T11:18:24.630" v="55" actId="113"/>
          <ac:spMkLst>
            <pc:docMk/>
            <pc:sldMk cId="3991199938" sldId="1238"/>
            <ac:spMk id="3" creationId="{3CBC6702-FCD4-4D4E-A7FA-D0C714136BD4}"/>
          </ac:spMkLst>
        </pc:spChg>
        <pc:picChg chg="mod">
          <ac:chgData name="Thomas Last" userId="ed4dbdd4-5d86-4348-9a02-6727769a4b46" providerId="ADAL" clId="{05CCAE28-D434-4F99-9605-A09A96974AD1}" dt="2024-05-14T11:18:41.083" v="57" actId="14100"/>
          <ac:picMkLst>
            <pc:docMk/>
            <pc:sldMk cId="3991199938" sldId="1238"/>
            <ac:picMk id="4" creationId="{68F299AD-857D-4F41-A2B3-4F74CDC57632}"/>
          </ac:picMkLst>
        </pc:picChg>
        <pc:picChg chg="add mod">
          <ac:chgData name="Thomas Last" userId="ed4dbdd4-5d86-4348-9a02-6727769a4b46" providerId="ADAL" clId="{05CCAE28-D434-4F99-9605-A09A96974AD1}" dt="2024-05-14T14:29:32.091" v="1907" actId="1076"/>
          <ac:picMkLst>
            <pc:docMk/>
            <pc:sldMk cId="3991199938" sldId="1238"/>
            <ac:picMk id="5" creationId="{32499E8A-FBF5-45B8-B5AE-38A82A93FBFD}"/>
          </ac:picMkLst>
        </pc:picChg>
      </pc:sldChg>
      <pc:sldChg chg="addSp delSp modSp add">
        <pc:chgData name="Thomas Last" userId="ed4dbdd4-5d86-4348-9a02-6727769a4b46" providerId="ADAL" clId="{05CCAE28-D434-4F99-9605-A09A96974AD1}" dt="2024-05-14T11:21:10.592" v="81" actId="1076"/>
        <pc:sldMkLst>
          <pc:docMk/>
          <pc:sldMk cId="1662043681" sldId="1239"/>
        </pc:sldMkLst>
        <pc:spChg chg="mod">
          <ac:chgData name="Thomas Last" userId="ed4dbdd4-5d86-4348-9a02-6727769a4b46" providerId="ADAL" clId="{05CCAE28-D434-4F99-9605-A09A96974AD1}" dt="2024-05-14T11:20:38.603" v="76" actId="14100"/>
          <ac:spMkLst>
            <pc:docMk/>
            <pc:sldMk cId="1662043681" sldId="1239"/>
            <ac:spMk id="2" creationId="{4D4BCE4D-F2DD-41B2-AE6B-F335E83EC76A}"/>
          </ac:spMkLst>
        </pc:spChg>
        <pc:spChg chg="del">
          <ac:chgData name="Thomas Last" userId="ed4dbdd4-5d86-4348-9a02-6727769a4b46" providerId="ADAL" clId="{05CCAE28-D434-4F99-9605-A09A96974AD1}" dt="2024-05-14T11:20:41.070" v="77" actId="478"/>
          <ac:spMkLst>
            <pc:docMk/>
            <pc:sldMk cId="1662043681" sldId="1239"/>
            <ac:spMk id="3" creationId="{62F45D8A-7FF6-431E-9FBD-6A5B484E2873}"/>
          </ac:spMkLst>
        </pc:spChg>
        <pc:picChg chg="add mod">
          <ac:chgData name="Thomas Last" userId="ed4dbdd4-5d86-4348-9a02-6727769a4b46" providerId="ADAL" clId="{05CCAE28-D434-4F99-9605-A09A96974AD1}" dt="2024-05-14T11:21:10.592" v="81" actId="1076"/>
          <ac:picMkLst>
            <pc:docMk/>
            <pc:sldMk cId="1662043681" sldId="1239"/>
            <ac:picMk id="4" creationId="{8C2EFFC5-2E3F-445D-98F9-918EA449A68B}"/>
          </ac:picMkLst>
        </pc:picChg>
      </pc:sldChg>
      <pc:sldChg chg="addSp delSp modSp modAnim">
        <pc:chgData name="Thomas Last" userId="ed4dbdd4-5d86-4348-9a02-6727769a4b46" providerId="ADAL" clId="{05CCAE28-D434-4F99-9605-A09A96974AD1}" dt="2024-05-14T11:27:39.654" v="233"/>
        <pc:sldMkLst>
          <pc:docMk/>
          <pc:sldMk cId="2311551771" sldId="1240"/>
        </pc:sldMkLst>
        <pc:spChg chg="mod">
          <ac:chgData name="Thomas Last" userId="ed4dbdd4-5d86-4348-9a02-6727769a4b46" providerId="ADAL" clId="{05CCAE28-D434-4F99-9605-A09A96974AD1}" dt="2024-05-14T11:27:12.411" v="229" actId="1076"/>
          <ac:spMkLst>
            <pc:docMk/>
            <pc:sldMk cId="2311551771" sldId="1240"/>
            <ac:spMk id="2" creationId="{92DAC145-D44D-4528-B008-0443FFDB6429}"/>
          </ac:spMkLst>
        </pc:spChg>
        <pc:spChg chg="add del mod">
          <ac:chgData name="Thomas Last" userId="ed4dbdd4-5d86-4348-9a02-6727769a4b46" providerId="ADAL" clId="{05CCAE28-D434-4F99-9605-A09A96974AD1}" dt="2024-05-14T11:26:19.486" v="195" actId="478"/>
          <ac:spMkLst>
            <pc:docMk/>
            <pc:sldMk cId="2311551771" sldId="1240"/>
            <ac:spMk id="8" creationId="{795E3C8D-1C49-A463-B87C-623579F462B0}"/>
          </ac:spMkLst>
        </pc:spChg>
        <pc:spChg chg="add del mod">
          <ac:chgData name="Thomas Last" userId="ed4dbdd4-5d86-4348-9a02-6727769a4b46" providerId="ADAL" clId="{05CCAE28-D434-4F99-9605-A09A96974AD1}" dt="2024-05-14T11:27:21.947" v="230" actId="1076"/>
          <ac:spMkLst>
            <pc:docMk/>
            <pc:sldMk cId="2311551771" sldId="1240"/>
            <ac:spMk id="9" creationId="{93F85523-2524-17DA-597C-3FDF06077E11}"/>
          </ac:spMkLst>
        </pc:spChg>
        <pc:spChg chg="add del mod">
          <ac:chgData name="Thomas Last" userId="ed4dbdd4-5d86-4348-9a02-6727769a4b46" providerId="ADAL" clId="{05CCAE28-D434-4F99-9605-A09A96974AD1}" dt="2024-05-14T11:25:51.594" v="194" actId="1076"/>
          <ac:spMkLst>
            <pc:docMk/>
            <pc:sldMk cId="2311551771" sldId="1240"/>
            <ac:spMk id="10" creationId="{0E4878E5-7C2B-BC40-D8E8-41573B7533C0}"/>
          </ac:spMkLst>
        </pc:spChg>
        <pc:spChg chg="mod">
          <ac:chgData name="Thomas Last" userId="ed4dbdd4-5d86-4348-9a02-6727769a4b46" providerId="ADAL" clId="{05CCAE28-D434-4F99-9605-A09A96974AD1}" dt="2024-05-14T11:27:21.947" v="230" actId="1076"/>
          <ac:spMkLst>
            <pc:docMk/>
            <pc:sldMk cId="2311551771" sldId="1240"/>
            <ac:spMk id="11" creationId="{F52087B9-607F-4B55-8CF7-C75E4135A07A}"/>
          </ac:spMkLst>
        </pc:spChg>
        <pc:spChg chg="mod">
          <ac:chgData name="Thomas Last" userId="ed4dbdd4-5d86-4348-9a02-6727769a4b46" providerId="ADAL" clId="{05CCAE28-D434-4F99-9605-A09A96974AD1}" dt="2024-05-14T11:24:44.453" v="149" actId="20577"/>
          <ac:spMkLst>
            <pc:docMk/>
            <pc:sldMk cId="2311551771" sldId="1240"/>
            <ac:spMk id="12" creationId="{BF567794-AF05-425C-A2D5-48CFEF5439A5}"/>
          </ac:spMkLst>
        </pc:spChg>
        <pc:spChg chg="add mod">
          <ac:chgData name="Thomas Last" userId="ed4dbdd4-5d86-4348-9a02-6727769a4b46" providerId="ADAL" clId="{05CCAE28-D434-4F99-9605-A09A96974AD1}" dt="2024-05-14T11:27:12.411" v="229" actId="1076"/>
          <ac:spMkLst>
            <pc:docMk/>
            <pc:sldMk cId="2311551771" sldId="1240"/>
            <ac:spMk id="13" creationId="{C4BCEC2A-2777-48B0-8979-C1D37EE2E36E}"/>
          </ac:spMkLst>
        </pc:spChg>
      </pc:sldChg>
      <pc:sldChg chg="addSp delSp modSp add modAnim">
        <pc:chgData name="Thomas Last" userId="ed4dbdd4-5d86-4348-9a02-6727769a4b46" providerId="ADAL" clId="{05CCAE28-D434-4F99-9605-A09A96974AD1}" dt="2024-05-14T12:56:48.853" v="773" actId="14100"/>
        <pc:sldMkLst>
          <pc:docMk/>
          <pc:sldMk cId="3014009934" sldId="1241"/>
        </pc:sldMkLst>
        <pc:spChg chg="del mod">
          <ac:chgData name="Thomas Last" userId="ed4dbdd4-5d86-4348-9a02-6727769a4b46" providerId="ADAL" clId="{05CCAE28-D434-4F99-9605-A09A96974AD1}" dt="2024-05-14T11:31:47.541" v="376"/>
          <ac:spMkLst>
            <pc:docMk/>
            <pc:sldMk cId="3014009934" sldId="1241"/>
            <ac:spMk id="2" creationId="{F83A2ADF-2754-4839-AA98-1D68DE8FC51C}"/>
          </ac:spMkLst>
        </pc:spChg>
        <pc:spChg chg="del">
          <ac:chgData name="Thomas Last" userId="ed4dbdd4-5d86-4348-9a02-6727769a4b46" providerId="ADAL" clId="{05CCAE28-D434-4F99-9605-A09A96974AD1}" dt="2024-05-14T11:29:06.566" v="349" actId="478"/>
          <ac:spMkLst>
            <pc:docMk/>
            <pc:sldMk cId="3014009934" sldId="1241"/>
            <ac:spMk id="3" creationId="{D2B449E0-61BD-47ED-98C2-9079948E27F5}"/>
          </ac:spMkLst>
        </pc:spChg>
        <pc:spChg chg="add del mod">
          <ac:chgData name="Thomas Last" userId="ed4dbdd4-5d86-4348-9a02-6727769a4b46" providerId="ADAL" clId="{05CCAE28-D434-4F99-9605-A09A96974AD1}" dt="2024-05-14T11:30:33.398" v="358"/>
          <ac:spMkLst>
            <pc:docMk/>
            <pc:sldMk cId="3014009934" sldId="1241"/>
            <ac:spMk id="4" creationId="{5D7AEBA8-5B74-4040-A3EE-8A9A70033031}"/>
          </ac:spMkLst>
        </pc:spChg>
        <pc:spChg chg="add del mod">
          <ac:chgData name="Thomas Last" userId="ed4dbdd4-5d86-4348-9a02-6727769a4b46" providerId="ADAL" clId="{05CCAE28-D434-4F99-9605-A09A96974AD1}" dt="2024-05-14T11:30:33.398" v="358"/>
          <ac:spMkLst>
            <pc:docMk/>
            <pc:sldMk cId="3014009934" sldId="1241"/>
            <ac:spMk id="5" creationId="{B6A93F85-322D-43A6-882B-9B7399BAFB19}"/>
          </ac:spMkLst>
        </pc:spChg>
        <pc:spChg chg="add del mod">
          <ac:chgData name="Thomas Last" userId="ed4dbdd4-5d86-4348-9a02-6727769a4b46" providerId="ADAL" clId="{05CCAE28-D434-4F99-9605-A09A96974AD1}" dt="2024-05-14T11:30:33.398" v="358"/>
          <ac:spMkLst>
            <pc:docMk/>
            <pc:sldMk cId="3014009934" sldId="1241"/>
            <ac:spMk id="6" creationId="{B40C5C57-1C60-485D-9A08-A961D6BFD8F4}"/>
          </ac:spMkLst>
        </pc:spChg>
        <pc:spChg chg="add del">
          <ac:chgData name="Thomas Last" userId="ed4dbdd4-5d86-4348-9a02-6727769a4b46" providerId="ADAL" clId="{05CCAE28-D434-4F99-9605-A09A96974AD1}" dt="2024-05-14T11:30:32.470" v="356"/>
          <ac:spMkLst>
            <pc:docMk/>
            <pc:sldMk cId="3014009934" sldId="1241"/>
            <ac:spMk id="12" creationId="{2D26698B-4CD6-458A-8FB8-656AF66A1204}"/>
          </ac:spMkLst>
        </pc:spChg>
        <pc:spChg chg="add mod">
          <ac:chgData name="Thomas Last" userId="ed4dbdd4-5d86-4348-9a02-6727769a4b46" providerId="ADAL" clId="{05CCAE28-D434-4F99-9605-A09A96974AD1}" dt="2024-05-14T11:48:39.978" v="750" actId="207"/>
          <ac:spMkLst>
            <pc:docMk/>
            <pc:sldMk cId="3014009934" sldId="1241"/>
            <ac:spMk id="13" creationId="{CD23222A-0850-4663-8A45-C7801C31C1DC}"/>
          </ac:spMkLst>
        </pc:spChg>
        <pc:spChg chg="add mod">
          <ac:chgData name="Thomas Last" userId="ed4dbdd4-5d86-4348-9a02-6727769a4b46" providerId="ADAL" clId="{05CCAE28-D434-4F99-9605-A09A96974AD1}" dt="2024-05-14T11:51:49.677" v="768" actId="113"/>
          <ac:spMkLst>
            <pc:docMk/>
            <pc:sldMk cId="3014009934" sldId="1241"/>
            <ac:spMk id="14" creationId="{A9AE9862-D9FB-446A-A51A-FE71D864EA62}"/>
          </ac:spMkLst>
        </pc:spChg>
        <pc:spChg chg="add mod">
          <ac:chgData name="Thomas Last" userId="ed4dbdd4-5d86-4348-9a02-6727769a4b46" providerId="ADAL" clId="{05CCAE28-D434-4F99-9605-A09A96974AD1}" dt="2024-05-14T12:56:34.242" v="772" actId="113"/>
          <ac:spMkLst>
            <pc:docMk/>
            <pc:sldMk cId="3014009934" sldId="1241"/>
            <ac:spMk id="15" creationId="{78F8AE9D-3D09-45B9-BF71-B05B6C89D633}"/>
          </ac:spMkLst>
        </pc:spChg>
        <pc:picChg chg="add del mod">
          <ac:chgData name="Thomas Last" userId="ed4dbdd4-5d86-4348-9a02-6727769a4b46" providerId="ADAL" clId="{05CCAE28-D434-4F99-9605-A09A96974AD1}" dt="2024-05-14T11:30:33.398" v="358"/>
          <ac:picMkLst>
            <pc:docMk/>
            <pc:sldMk cId="3014009934" sldId="1241"/>
            <ac:picMk id="7" creationId="{049C8CE2-B35B-44CB-A500-2FEFC8357CE9}"/>
          </ac:picMkLst>
        </pc:picChg>
        <pc:picChg chg="add del mod">
          <ac:chgData name="Thomas Last" userId="ed4dbdd4-5d86-4348-9a02-6727769a4b46" providerId="ADAL" clId="{05CCAE28-D434-4F99-9605-A09A96974AD1}" dt="2024-05-14T11:30:33.398" v="358"/>
          <ac:picMkLst>
            <pc:docMk/>
            <pc:sldMk cId="3014009934" sldId="1241"/>
            <ac:picMk id="8" creationId="{1D016EEE-A11C-435B-B15E-6C477BCD05D1}"/>
          </ac:picMkLst>
        </pc:picChg>
        <pc:picChg chg="add del mod">
          <ac:chgData name="Thomas Last" userId="ed4dbdd4-5d86-4348-9a02-6727769a4b46" providerId="ADAL" clId="{05CCAE28-D434-4F99-9605-A09A96974AD1}" dt="2024-05-14T11:30:33.398" v="358"/>
          <ac:picMkLst>
            <pc:docMk/>
            <pc:sldMk cId="3014009934" sldId="1241"/>
            <ac:picMk id="9" creationId="{DE86D656-B1A2-4095-8D42-632B64324165}"/>
          </ac:picMkLst>
        </pc:picChg>
        <pc:picChg chg="add del mod">
          <ac:chgData name="Thomas Last" userId="ed4dbdd4-5d86-4348-9a02-6727769a4b46" providerId="ADAL" clId="{05CCAE28-D434-4F99-9605-A09A96974AD1}" dt="2024-05-14T11:30:33.398" v="358"/>
          <ac:picMkLst>
            <pc:docMk/>
            <pc:sldMk cId="3014009934" sldId="1241"/>
            <ac:picMk id="10" creationId="{94C27165-B1F5-4C10-B0CF-0E25EE748945}"/>
          </ac:picMkLst>
        </pc:picChg>
        <pc:picChg chg="add del mod">
          <ac:chgData name="Thomas Last" userId="ed4dbdd4-5d86-4348-9a02-6727769a4b46" providerId="ADAL" clId="{05CCAE28-D434-4F99-9605-A09A96974AD1}" dt="2024-05-14T11:30:33.398" v="358"/>
          <ac:picMkLst>
            <pc:docMk/>
            <pc:sldMk cId="3014009934" sldId="1241"/>
            <ac:picMk id="11" creationId="{77A7D02C-9648-42B8-9A62-E226CFFE621E}"/>
          </ac:picMkLst>
        </pc:picChg>
        <pc:picChg chg="add mod">
          <ac:chgData name="Thomas Last" userId="ed4dbdd4-5d86-4348-9a02-6727769a4b46" providerId="ADAL" clId="{05CCAE28-D434-4F99-9605-A09A96974AD1}" dt="2024-05-14T12:56:48.853" v="773" actId="14100"/>
          <ac:picMkLst>
            <pc:docMk/>
            <pc:sldMk cId="3014009934" sldId="1241"/>
            <ac:picMk id="4098" creationId="{7F81C2D8-008B-4985-8CC6-50FA5BEDC8AC}"/>
          </ac:picMkLst>
        </pc:picChg>
      </pc:sldChg>
      <pc:sldChg chg="addSp modSp add">
        <pc:chgData name="Thomas Last" userId="ed4dbdd4-5d86-4348-9a02-6727769a4b46" providerId="ADAL" clId="{05CCAE28-D434-4F99-9605-A09A96974AD1}" dt="2024-05-14T13:22:33.155" v="1042" actId="14100"/>
        <pc:sldMkLst>
          <pc:docMk/>
          <pc:sldMk cId="3186009363" sldId="1242"/>
        </pc:sldMkLst>
        <pc:spChg chg="mod">
          <ac:chgData name="Thomas Last" userId="ed4dbdd4-5d86-4348-9a02-6727769a4b46" providerId="ADAL" clId="{05CCAE28-D434-4F99-9605-A09A96974AD1}" dt="2024-05-14T13:19:42.420" v="1038" actId="14100"/>
          <ac:spMkLst>
            <pc:docMk/>
            <pc:sldMk cId="3186009363" sldId="1242"/>
            <ac:spMk id="2" creationId="{05B4E754-823B-4F99-8C2E-D43CC72C217E}"/>
          </ac:spMkLst>
        </pc:spChg>
        <pc:spChg chg="mod">
          <ac:chgData name="Thomas Last" userId="ed4dbdd4-5d86-4348-9a02-6727769a4b46" providerId="ADAL" clId="{05CCAE28-D434-4F99-9605-A09A96974AD1}" dt="2024-05-14T13:19:30.668" v="1036" actId="1076"/>
          <ac:spMkLst>
            <pc:docMk/>
            <pc:sldMk cId="3186009363" sldId="1242"/>
            <ac:spMk id="3" creationId="{E4F1330B-2B38-4938-BEF8-0AE5B19B755C}"/>
          </ac:spMkLst>
        </pc:spChg>
        <pc:picChg chg="add mod">
          <ac:chgData name="Thomas Last" userId="ed4dbdd4-5d86-4348-9a02-6727769a4b46" providerId="ADAL" clId="{05CCAE28-D434-4F99-9605-A09A96974AD1}" dt="2024-05-14T13:22:33.155" v="1042" actId="14100"/>
          <ac:picMkLst>
            <pc:docMk/>
            <pc:sldMk cId="3186009363" sldId="1242"/>
            <ac:picMk id="4" creationId="{5FDF42FB-89AF-4FB6-BB14-615A7DFB7749}"/>
          </ac:picMkLst>
        </pc:picChg>
      </pc:sldChg>
      <pc:sldChg chg="addSp delSp modSp add delAnim modAnim">
        <pc:chgData name="Thomas Last" userId="ed4dbdd4-5d86-4348-9a02-6727769a4b46" providerId="ADAL" clId="{05CCAE28-D434-4F99-9605-A09A96974AD1}" dt="2024-05-14T14:29:12.878" v="1904" actId="478"/>
        <pc:sldMkLst>
          <pc:docMk/>
          <pc:sldMk cId="2537705663" sldId="1243"/>
        </pc:sldMkLst>
        <pc:spChg chg="mod">
          <ac:chgData name="Thomas Last" userId="ed4dbdd4-5d86-4348-9a02-6727769a4b46" providerId="ADAL" clId="{05CCAE28-D434-4F99-9605-A09A96974AD1}" dt="2024-05-14T13:49:08.478" v="1787" actId="14100"/>
          <ac:spMkLst>
            <pc:docMk/>
            <pc:sldMk cId="2537705663" sldId="1243"/>
            <ac:spMk id="2" creationId="{451E55C4-3D37-4A48-AD1F-566D049D8A35}"/>
          </ac:spMkLst>
        </pc:spChg>
        <pc:spChg chg="add mod ord">
          <ac:chgData name="Thomas Last" userId="ed4dbdd4-5d86-4348-9a02-6727769a4b46" providerId="ADAL" clId="{05CCAE28-D434-4F99-9605-A09A96974AD1}" dt="2024-05-14T14:19:19.236" v="1880" actId="164"/>
          <ac:spMkLst>
            <pc:docMk/>
            <pc:sldMk cId="2537705663" sldId="1243"/>
            <ac:spMk id="6" creationId="{E7F9345F-88C2-40B3-B3AE-EB126BDC21D6}"/>
          </ac:spMkLst>
        </pc:spChg>
        <pc:spChg chg="add mod ord">
          <ac:chgData name="Thomas Last" userId="ed4dbdd4-5d86-4348-9a02-6727769a4b46" providerId="ADAL" clId="{05CCAE28-D434-4F99-9605-A09A96974AD1}" dt="2024-05-14T14:19:19.236" v="1880" actId="164"/>
          <ac:spMkLst>
            <pc:docMk/>
            <pc:sldMk cId="2537705663" sldId="1243"/>
            <ac:spMk id="7" creationId="{5A7849A6-441F-4684-80D3-6919BE61E2AA}"/>
          </ac:spMkLst>
        </pc:spChg>
        <pc:spChg chg="add del mod">
          <ac:chgData name="Thomas Last" userId="ed4dbdd4-5d86-4348-9a02-6727769a4b46" providerId="ADAL" clId="{05CCAE28-D434-4F99-9605-A09A96974AD1}" dt="2024-05-14T14:16:33.900" v="1838" actId="478"/>
          <ac:spMkLst>
            <pc:docMk/>
            <pc:sldMk cId="2537705663" sldId="1243"/>
            <ac:spMk id="8" creationId="{9DC7E3C8-87BC-4213-83C3-6272C0973151}"/>
          </ac:spMkLst>
        </pc:spChg>
        <pc:spChg chg="add mod ord">
          <ac:chgData name="Thomas Last" userId="ed4dbdd4-5d86-4348-9a02-6727769a4b46" providerId="ADAL" clId="{05CCAE28-D434-4F99-9605-A09A96974AD1}" dt="2024-05-14T14:19:19.236" v="1880" actId="164"/>
          <ac:spMkLst>
            <pc:docMk/>
            <pc:sldMk cId="2537705663" sldId="1243"/>
            <ac:spMk id="9" creationId="{7F2EED2E-7E28-4B5C-AAEB-D306808C3A2E}"/>
          </ac:spMkLst>
        </pc:spChg>
        <pc:spChg chg="add del mod">
          <ac:chgData name="Thomas Last" userId="ed4dbdd4-5d86-4348-9a02-6727769a4b46" providerId="ADAL" clId="{05CCAE28-D434-4F99-9605-A09A96974AD1}" dt="2024-05-14T13:52:34.200" v="1798" actId="478"/>
          <ac:spMkLst>
            <pc:docMk/>
            <pc:sldMk cId="2537705663" sldId="1243"/>
            <ac:spMk id="10" creationId="{E26BD0ED-F57C-424F-BA16-4DEA10CEACD8}"/>
          </ac:spMkLst>
        </pc:spChg>
        <pc:spChg chg="add del mod">
          <ac:chgData name="Thomas Last" userId="ed4dbdd4-5d86-4348-9a02-6727769a4b46" providerId="ADAL" clId="{05CCAE28-D434-4F99-9605-A09A96974AD1}" dt="2024-05-14T14:15:45.403" v="1807" actId="478"/>
          <ac:spMkLst>
            <pc:docMk/>
            <pc:sldMk cId="2537705663" sldId="1243"/>
            <ac:spMk id="11" creationId="{7CF2CA46-CCB2-4B07-9D3B-DE6D73501202}"/>
          </ac:spMkLst>
        </pc:spChg>
        <pc:spChg chg="add mod ord">
          <ac:chgData name="Thomas Last" userId="ed4dbdd4-5d86-4348-9a02-6727769a4b46" providerId="ADAL" clId="{05CCAE28-D434-4F99-9605-A09A96974AD1}" dt="2024-05-14T14:19:45.489" v="1884" actId="164"/>
          <ac:spMkLst>
            <pc:docMk/>
            <pc:sldMk cId="2537705663" sldId="1243"/>
            <ac:spMk id="12" creationId="{0BEE5C74-4D41-4A8F-BDFD-055585CE2991}"/>
          </ac:spMkLst>
        </pc:spChg>
        <pc:spChg chg="add del mod">
          <ac:chgData name="Thomas Last" userId="ed4dbdd4-5d86-4348-9a02-6727769a4b46" providerId="ADAL" clId="{05CCAE28-D434-4F99-9605-A09A96974AD1}" dt="2024-05-14T14:16:20.701" v="1834" actId="478"/>
          <ac:spMkLst>
            <pc:docMk/>
            <pc:sldMk cId="2537705663" sldId="1243"/>
            <ac:spMk id="13" creationId="{1C411D85-D2A9-476E-8549-E9DD5E7D4682}"/>
          </ac:spMkLst>
        </pc:spChg>
        <pc:spChg chg="add mod">
          <ac:chgData name="Thomas Last" userId="ed4dbdd4-5d86-4348-9a02-6727769a4b46" providerId="ADAL" clId="{05CCAE28-D434-4F99-9605-A09A96974AD1}" dt="2024-05-14T14:19:19.236" v="1880" actId="164"/>
          <ac:spMkLst>
            <pc:docMk/>
            <pc:sldMk cId="2537705663" sldId="1243"/>
            <ac:spMk id="20" creationId="{4BB84A20-1987-469B-A9F4-EF8AEC1FA9DA}"/>
          </ac:spMkLst>
        </pc:spChg>
        <pc:spChg chg="add mod">
          <ac:chgData name="Thomas Last" userId="ed4dbdd4-5d86-4348-9a02-6727769a4b46" providerId="ADAL" clId="{05CCAE28-D434-4F99-9605-A09A96974AD1}" dt="2024-05-14T14:19:19.236" v="1880" actId="164"/>
          <ac:spMkLst>
            <pc:docMk/>
            <pc:sldMk cId="2537705663" sldId="1243"/>
            <ac:spMk id="21" creationId="{DA5BA50C-D41C-4E8F-B98E-09EE0B6C690C}"/>
          </ac:spMkLst>
        </pc:spChg>
        <pc:spChg chg="add mod">
          <ac:chgData name="Thomas Last" userId="ed4dbdd4-5d86-4348-9a02-6727769a4b46" providerId="ADAL" clId="{05CCAE28-D434-4F99-9605-A09A96974AD1}" dt="2024-05-14T14:19:19.236" v="1880" actId="164"/>
          <ac:spMkLst>
            <pc:docMk/>
            <pc:sldMk cId="2537705663" sldId="1243"/>
            <ac:spMk id="22" creationId="{25B23C3D-05D3-4E35-ABDA-ACAE1C2041ED}"/>
          </ac:spMkLst>
        </pc:spChg>
        <pc:spChg chg="add mod">
          <ac:chgData name="Thomas Last" userId="ed4dbdd4-5d86-4348-9a02-6727769a4b46" providerId="ADAL" clId="{05CCAE28-D434-4F99-9605-A09A96974AD1}" dt="2024-05-14T14:19:19.236" v="1880" actId="164"/>
          <ac:spMkLst>
            <pc:docMk/>
            <pc:sldMk cId="2537705663" sldId="1243"/>
            <ac:spMk id="23" creationId="{D6DD2A45-C189-4203-8A8D-531940783CA4}"/>
          </ac:spMkLst>
        </pc:spChg>
        <pc:grpChg chg="add mod">
          <ac:chgData name="Thomas Last" userId="ed4dbdd4-5d86-4348-9a02-6727769a4b46" providerId="ADAL" clId="{05CCAE28-D434-4F99-9605-A09A96974AD1}" dt="2024-05-14T14:19:45.489" v="1884" actId="164"/>
          <ac:grpSpMkLst>
            <pc:docMk/>
            <pc:sldMk cId="2537705663" sldId="1243"/>
            <ac:grpSpMk id="24" creationId="{A460C1B0-5AC3-4CDA-A0AA-FE878B6F8934}"/>
          </ac:grpSpMkLst>
        </pc:grpChg>
        <pc:grpChg chg="add mod">
          <ac:chgData name="Thomas Last" userId="ed4dbdd4-5d86-4348-9a02-6727769a4b46" providerId="ADAL" clId="{05CCAE28-D434-4F99-9605-A09A96974AD1}" dt="2024-05-14T14:19:53.339" v="1885" actId="14100"/>
          <ac:grpSpMkLst>
            <pc:docMk/>
            <pc:sldMk cId="2537705663" sldId="1243"/>
            <ac:grpSpMk id="25" creationId="{332726D5-82D5-43D4-BA39-F529714651F9}"/>
          </ac:grpSpMkLst>
        </pc:grpChg>
        <pc:picChg chg="add mod">
          <ac:chgData name="Thomas Last" userId="ed4dbdd4-5d86-4348-9a02-6727769a4b46" providerId="ADAL" clId="{05CCAE28-D434-4F99-9605-A09A96974AD1}" dt="2024-05-14T13:50:12.741" v="1789" actId="1076"/>
          <ac:picMkLst>
            <pc:docMk/>
            <pc:sldMk cId="2537705663" sldId="1243"/>
            <ac:picMk id="3" creationId="{1BC57DDF-CA56-43AB-8238-67F2DD219D5C}"/>
          </ac:picMkLst>
        </pc:picChg>
        <pc:picChg chg="add mod">
          <ac:chgData name="Thomas Last" userId="ed4dbdd4-5d86-4348-9a02-6727769a4b46" providerId="ADAL" clId="{05CCAE28-D434-4F99-9605-A09A96974AD1}" dt="2024-05-14T13:50:51.143" v="1791" actId="1076"/>
          <ac:picMkLst>
            <pc:docMk/>
            <pc:sldMk cId="2537705663" sldId="1243"/>
            <ac:picMk id="4" creationId="{E7E8FB77-CDC0-4616-82D1-EEBC0A2B0D5E}"/>
          </ac:picMkLst>
        </pc:picChg>
        <pc:picChg chg="add mod">
          <ac:chgData name="Thomas Last" userId="ed4dbdd4-5d86-4348-9a02-6727769a4b46" providerId="ADAL" clId="{05CCAE28-D434-4F99-9605-A09A96974AD1}" dt="2024-05-14T13:51:41.789" v="1793" actId="1076"/>
          <ac:picMkLst>
            <pc:docMk/>
            <pc:sldMk cId="2537705663" sldId="1243"/>
            <ac:picMk id="5" creationId="{16E64E15-8114-4EEB-AB93-9CA8CFF128CD}"/>
          </ac:picMkLst>
        </pc:picChg>
        <pc:picChg chg="add mod ord">
          <ac:chgData name="Thomas Last" userId="ed4dbdd4-5d86-4348-9a02-6727769a4b46" providerId="ADAL" clId="{05CCAE28-D434-4F99-9605-A09A96974AD1}" dt="2024-05-14T14:19:19.236" v="1880" actId="164"/>
          <ac:picMkLst>
            <pc:docMk/>
            <pc:sldMk cId="2537705663" sldId="1243"/>
            <ac:picMk id="14" creationId="{EC197E45-087D-47AA-B899-8C96B5ADF4EE}"/>
          </ac:picMkLst>
        </pc:picChg>
        <pc:picChg chg="add del mod">
          <ac:chgData name="Thomas Last" userId="ed4dbdd4-5d86-4348-9a02-6727769a4b46" providerId="ADAL" clId="{05CCAE28-D434-4F99-9605-A09A96974AD1}" dt="2024-05-14T14:16:15.344" v="1832" actId="478"/>
          <ac:picMkLst>
            <pc:docMk/>
            <pc:sldMk cId="2537705663" sldId="1243"/>
            <ac:picMk id="15" creationId="{286D522F-8D64-4CB2-8EE9-335CBE6BE521}"/>
          </ac:picMkLst>
        </pc:picChg>
        <pc:picChg chg="add del mod">
          <ac:chgData name="Thomas Last" userId="ed4dbdd4-5d86-4348-9a02-6727769a4b46" providerId="ADAL" clId="{05CCAE28-D434-4F99-9605-A09A96974AD1}" dt="2024-05-14T14:16:12.803" v="1831" actId="478"/>
          <ac:picMkLst>
            <pc:docMk/>
            <pc:sldMk cId="2537705663" sldId="1243"/>
            <ac:picMk id="16" creationId="{5E95F740-B873-4285-9C70-95B7425C03E6}"/>
          </ac:picMkLst>
        </pc:picChg>
        <pc:picChg chg="add del mod">
          <ac:chgData name="Thomas Last" userId="ed4dbdd4-5d86-4348-9a02-6727769a4b46" providerId="ADAL" clId="{05CCAE28-D434-4F99-9605-A09A96974AD1}" dt="2024-05-14T14:16:36.400" v="1839" actId="478"/>
          <ac:picMkLst>
            <pc:docMk/>
            <pc:sldMk cId="2537705663" sldId="1243"/>
            <ac:picMk id="17" creationId="{8630BDA1-BB94-4737-B6AC-105D9F3927B3}"/>
          </ac:picMkLst>
        </pc:picChg>
        <pc:picChg chg="add del mod">
          <ac:chgData name="Thomas Last" userId="ed4dbdd4-5d86-4348-9a02-6727769a4b46" providerId="ADAL" clId="{05CCAE28-D434-4F99-9605-A09A96974AD1}" dt="2024-05-14T14:16:26.446" v="1836" actId="478"/>
          <ac:picMkLst>
            <pc:docMk/>
            <pc:sldMk cId="2537705663" sldId="1243"/>
            <ac:picMk id="18" creationId="{688FD034-B97B-4BE1-867E-D98B74DC4E84}"/>
          </ac:picMkLst>
        </pc:picChg>
        <pc:picChg chg="add del mod">
          <ac:chgData name="Thomas Last" userId="ed4dbdd4-5d86-4348-9a02-6727769a4b46" providerId="ADAL" clId="{05CCAE28-D434-4F99-9605-A09A96974AD1}" dt="2024-05-14T14:29:12.878" v="1904" actId="478"/>
          <ac:picMkLst>
            <pc:docMk/>
            <pc:sldMk cId="2537705663" sldId="1243"/>
            <ac:picMk id="19" creationId="{84689B69-F39D-494D-AC95-E4B1B21D9DD3}"/>
          </ac:picMkLst>
        </pc:picChg>
      </pc:sldChg>
      <pc:sldChg chg="addSp modSp add">
        <pc:chgData name="Thomas Last" userId="ed4dbdd4-5d86-4348-9a02-6727769a4b46" providerId="ADAL" clId="{05CCAE28-D434-4F99-9605-A09A96974AD1}" dt="2024-05-14T14:29:09.986" v="1903" actId="1076"/>
        <pc:sldMkLst>
          <pc:docMk/>
          <pc:sldMk cId="1231095569" sldId="1244"/>
        </pc:sldMkLst>
        <pc:spChg chg="mod">
          <ac:chgData name="Thomas Last" userId="ed4dbdd4-5d86-4348-9a02-6727769a4b46" providerId="ADAL" clId="{05CCAE28-D434-4F99-9605-A09A96974AD1}" dt="2024-05-14T14:28:47.346" v="1899" actId="1076"/>
          <ac:spMkLst>
            <pc:docMk/>
            <pc:sldMk cId="1231095569" sldId="1244"/>
            <ac:spMk id="2" creationId="{34896BC5-E1F1-4CE3-929A-2586D23FE24D}"/>
          </ac:spMkLst>
        </pc:spChg>
        <pc:picChg chg="add mod">
          <ac:chgData name="Thomas Last" userId="ed4dbdd4-5d86-4348-9a02-6727769a4b46" providerId="ADAL" clId="{05CCAE28-D434-4F99-9605-A09A96974AD1}" dt="2024-05-14T14:28:58.338" v="1901" actId="1076"/>
          <ac:picMkLst>
            <pc:docMk/>
            <pc:sldMk cId="1231095569" sldId="1244"/>
            <ac:picMk id="3" creationId="{B521A441-AE12-414E-8865-B882E124CA98}"/>
          </ac:picMkLst>
        </pc:picChg>
        <pc:picChg chg="add mod">
          <ac:chgData name="Thomas Last" userId="ed4dbdd4-5d86-4348-9a02-6727769a4b46" providerId="ADAL" clId="{05CCAE28-D434-4F99-9605-A09A96974AD1}" dt="2024-05-14T14:29:09.986" v="1903" actId="1076"/>
          <ac:picMkLst>
            <pc:docMk/>
            <pc:sldMk cId="1231095569" sldId="1244"/>
            <ac:picMk id="4" creationId="{7D5E7089-63DB-492A-B73E-739C6CD0383F}"/>
          </ac:picMkLst>
        </pc:picChg>
      </pc:sldChg>
      <pc:sldMasterChg chg="delSldLayout">
        <pc:chgData name="Thomas Last" userId="ed4dbdd4-5d86-4348-9a02-6727769a4b46" providerId="ADAL" clId="{05CCAE28-D434-4F99-9605-A09A96974AD1}" dt="2024-05-14T11:23:37.389" v="98" actId="2696"/>
        <pc:sldMasterMkLst>
          <pc:docMk/>
          <pc:sldMasterMk cId="1835226512" sldId="214748366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30736-B311-4319-A43C-A57726B44283}"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C0F05-B948-401A-BA6F-66A7A938722F}" type="slidenum">
              <a:rPr lang="en-GB" smtClean="0"/>
              <a:t>‹#›</a:t>
            </a:fld>
            <a:endParaRPr lang="en-GB"/>
          </a:p>
        </p:txBody>
      </p:sp>
    </p:spTree>
    <p:extLst>
      <p:ext uri="{BB962C8B-B14F-4D97-AF65-F5344CB8AC3E}">
        <p14:creationId xmlns:p14="http://schemas.microsoft.com/office/powerpoint/2010/main" val="5451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that is truly sustainable will be good for all three (nature, economy and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BCBE-138E-4776-9967-42AF02BE6F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63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that is truly sustainable will be good for all three (nature, economy and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BCBE-138E-4776-9967-42AF02BE6F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02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020D-D598-22C1-2156-00F4E1B4C8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EE5A4FA-487F-DEB0-86A5-38EA3149A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C8C1C77-3760-8A05-A300-A8AA5D31FF16}"/>
              </a:ext>
            </a:extLst>
          </p:cNvPr>
          <p:cNvSpPr>
            <a:spLocks noGrp="1"/>
          </p:cNvSpPr>
          <p:nvPr>
            <p:ph type="dt" sz="half" idx="10"/>
          </p:nvPr>
        </p:nvSpPr>
        <p:spPr/>
        <p:txBody>
          <a:bodyPr/>
          <a:lstStyle/>
          <a:p>
            <a:fld id="{B480421B-688B-BA44-BD27-3D0EEDC6214D}" type="datetimeFigureOut">
              <a:rPr lang="en-US" smtClean="0"/>
              <a:t>7/18/2024</a:t>
            </a:fld>
            <a:endParaRPr lang="en-US"/>
          </a:p>
        </p:txBody>
      </p:sp>
      <p:sp>
        <p:nvSpPr>
          <p:cNvPr id="5" name="Footer Placeholder 4">
            <a:extLst>
              <a:ext uri="{FF2B5EF4-FFF2-40B4-BE49-F238E27FC236}">
                <a16:creationId xmlns:a16="http://schemas.microsoft.com/office/drawing/2014/main" id="{E749B3B7-6207-6AB5-A386-F2F2EA9F2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0BCD3-D5A6-ACB0-C9F9-B547464ED163}"/>
              </a:ext>
            </a:extLst>
          </p:cNvPr>
          <p:cNvSpPr>
            <a:spLocks noGrp="1"/>
          </p:cNvSpPr>
          <p:nvPr>
            <p:ph type="sldNum" sz="quarter" idx="12"/>
          </p:nvPr>
        </p:nvSpPr>
        <p:spPr/>
        <p:txBody>
          <a:bodyPr/>
          <a:lstStyle/>
          <a:p>
            <a:fld id="{1A22A54B-0F9C-A944-833B-CF20F814F3C5}" type="slidenum">
              <a:rPr lang="en-US" smtClean="0"/>
              <a:t>‹#›</a:t>
            </a:fld>
            <a:endParaRPr lang="en-US"/>
          </a:p>
        </p:txBody>
      </p:sp>
    </p:spTree>
    <p:extLst>
      <p:ext uri="{BB962C8B-B14F-4D97-AF65-F5344CB8AC3E}">
        <p14:creationId xmlns:p14="http://schemas.microsoft.com/office/powerpoint/2010/main" val="290998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5F9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7C1D-5E35-D955-21E6-60911E6DA1D0}"/>
              </a:ext>
            </a:extLst>
          </p:cNvPr>
          <p:cNvSpPr>
            <a:spLocks noGrp="1"/>
          </p:cNvSpPr>
          <p:nvPr>
            <p:ph type="title"/>
          </p:nvPr>
        </p:nvSpPr>
        <p:spPr/>
        <p:txBody>
          <a:bodyPr>
            <a:normAutofit/>
          </a:bodyPr>
          <a:lstStyle>
            <a:lvl1pPr>
              <a:defRPr sz="4000" b="1">
                <a:solidFill>
                  <a:srgbClr val="004636"/>
                </a:solidFill>
                <a:latin typeface="Panton" panose="00000500000000000000" pitchFamily="50"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6DD0272-2BD7-EBB0-535A-459842E4FB1F}"/>
              </a:ext>
            </a:extLst>
          </p:cNvPr>
          <p:cNvSpPr>
            <a:spLocks noGrp="1"/>
          </p:cNvSpPr>
          <p:nvPr>
            <p:ph idx="1"/>
          </p:nvPr>
        </p:nvSpPr>
        <p:spPr/>
        <p:txBody>
          <a:bodyPr>
            <a:normAutofit/>
          </a:bodyPr>
          <a:lstStyle>
            <a:lvl1pPr>
              <a:defRPr sz="2400">
                <a:solidFill>
                  <a:srgbClr val="004636"/>
                </a:solidFill>
                <a:latin typeface="Panton" panose="00000500000000000000" pitchFamily="50" charset="0"/>
              </a:defRPr>
            </a:lvl1pPr>
            <a:lvl2pPr>
              <a:defRPr sz="2400">
                <a:solidFill>
                  <a:srgbClr val="004636"/>
                </a:solidFill>
                <a:latin typeface="Panton" panose="00000500000000000000" pitchFamily="50" charset="0"/>
              </a:defRPr>
            </a:lvl2pPr>
            <a:lvl3pPr>
              <a:defRPr sz="2400">
                <a:solidFill>
                  <a:srgbClr val="004636"/>
                </a:solidFill>
                <a:latin typeface="Panton" panose="00000500000000000000" pitchFamily="50" charset="0"/>
              </a:defRPr>
            </a:lvl3pPr>
            <a:lvl4pPr>
              <a:defRPr sz="2400">
                <a:solidFill>
                  <a:srgbClr val="004636"/>
                </a:solidFill>
                <a:latin typeface="Panton" panose="00000500000000000000" pitchFamily="50" charset="0"/>
              </a:defRPr>
            </a:lvl4pPr>
            <a:lvl5pPr>
              <a:defRPr sz="2400">
                <a:solidFill>
                  <a:srgbClr val="004636"/>
                </a:solidFill>
                <a:latin typeface="Panton" panose="00000500000000000000" pitchFamily="50"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E93B9FD8-E53A-66D0-C9BF-056EF3D4C2F6}"/>
              </a:ext>
            </a:extLst>
          </p:cNvPr>
          <p:cNvSpPr>
            <a:spLocks noGrp="1"/>
          </p:cNvSpPr>
          <p:nvPr>
            <p:ph type="dt" sz="half" idx="10"/>
          </p:nvPr>
        </p:nvSpPr>
        <p:spPr/>
        <p:txBody>
          <a:bodyPr/>
          <a:lstStyle/>
          <a:p>
            <a:fld id="{B480421B-688B-BA44-BD27-3D0EEDC6214D}" type="datetimeFigureOut">
              <a:rPr lang="en-US" smtClean="0"/>
              <a:t>7/18/2024</a:t>
            </a:fld>
            <a:endParaRPr lang="en-US"/>
          </a:p>
        </p:txBody>
      </p:sp>
      <p:sp>
        <p:nvSpPr>
          <p:cNvPr id="5" name="Footer Placeholder 4">
            <a:extLst>
              <a:ext uri="{FF2B5EF4-FFF2-40B4-BE49-F238E27FC236}">
                <a16:creationId xmlns:a16="http://schemas.microsoft.com/office/drawing/2014/main" id="{6D747909-1F72-8B78-8380-8EEEC7F89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4EC13-71DD-EB78-E3C3-4D1BA877C81C}"/>
              </a:ext>
            </a:extLst>
          </p:cNvPr>
          <p:cNvSpPr>
            <a:spLocks noGrp="1"/>
          </p:cNvSpPr>
          <p:nvPr>
            <p:ph type="sldNum" sz="quarter" idx="12"/>
          </p:nvPr>
        </p:nvSpPr>
        <p:spPr/>
        <p:txBody>
          <a:bodyPr/>
          <a:lstStyle/>
          <a:p>
            <a:fld id="{1A22A54B-0F9C-A944-833B-CF20F814F3C5}" type="slidenum">
              <a:rPr lang="en-US" smtClean="0"/>
              <a:t>‹#›</a:t>
            </a:fld>
            <a:endParaRPr lang="en-US"/>
          </a:p>
        </p:txBody>
      </p:sp>
    </p:spTree>
    <p:extLst>
      <p:ext uri="{BB962C8B-B14F-4D97-AF65-F5344CB8AC3E}">
        <p14:creationId xmlns:p14="http://schemas.microsoft.com/office/powerpoint/2010/main" val="289538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B06-C770-47E6-B339-903B03B657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0968C9-A4B0-46DE-A35C-7E06E0DE3CA8}"/>
              </a:ext>
            </a:extLst>
          </p:cNvPr>
          <p:cNvSpPr>
            <a:spLocks noGrp="1"/>
          </p:cNvSpPr>
          <p:nvPr>
            <p:ph type="dt" sz="half" idx="10"/>
          </p:nvPr>
        </p:nvSpPr>
        <p:spPr/>
        <p:txBody>
          <a:bodyPr/>
          <a:lstStyle/>
          <a:p>
            <a:fld id="{CD3627AC-DAE2-4FBE-A18F-4162FF2E4B4D}" type="datetimeFigureOut">
              <a:rPr lang="en-GB" smtClean="0"/>
              <a:t>18/07/2024</a:t>
            </a:fld>
            <a:endParaRPr lang="en-GB"/>
          </a:p>
        </p:txBody>
      </p:sp>
      <p:sp>
        <p:nvSpPr>
          <p:cNvPr id="4" name="Footer Placeholder 3">
            <a:extLst>
              <a:ext uri="{FF2B5EF4-FFF2-40B4-BE49-F238E27FC236}">
                <a16:creationId xmlns:a16="http://schemas.microsoft.com/office/drawing/2014/main" id="{5A975A2A-FAA8-4892-B363-E8CD6D3790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218279-D288-4748-8248-59266C6983F0}"/>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229992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9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FE796-1A33-43D7-F095-F54D78CA8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BE759DC-6ACF-CF28-465A-63A0116F0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5F844A4-3296-D1F4-FE4C-10E9BE149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0421B-688B-BA44-BD27-3D0EEDC6214D}" type="datetimeFigureOut">
              <a:rPr lang="en-US" smtClean="0"/>
              <a:t>7/18/2024</a:t>
            </a:fld>
            <a:endParaRPr lang="en-US"/>
          </a:p>
        </p:txBody>
      </p:sp>
      <p:sp>
        <p:nvSpPr>
          <p:cNvPr id="5" name="Footer Placeholder 4">
            <a:extLst>
              <a:ext uri="{FF2B5EF4-FFF2-40B4-BE49-F238E27FC236}">
                <a16:creationId xmlns:a16="http://schemas.microsoft.com/office/drawing/2014/main" id="{A26C5C08-BBF1-FEAE-633B-85924F916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E22E5D-18BA-BB30-6F6F-0F6E2C06D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2A54B-0F9C-A944-833B-CF20F814F3C5}" type="slidenum">
              <a:rPr lang="en-US" smtClean="0"/>
              <a:t>‹#›</a:t>
            </a:fld>
            <a:endParaRPr lang="en-US"/>
          </a:p>
        </p:txBody>
      </p:sp>
    </p:spTree>
    <p:extLst>
      <p:ext uri="{BB962C8B-B14F-4D97-AF65-F5344CB8AC3E}">
        <p14:creationId xmlns:p14="http://schemas.microsoft.com/office/powerpoint/2010/main" val="183522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000" b="1" kern="1200">
          <a:solidFill>
            <a:srgbClr val="004636"/>
          </a:solidFill>
          <a:latin typeface="Panton"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4636"/>
          </a:solidFill>
          <a:latin typeface="Panton"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36"/>
          </a:solidFill>
          <a:latin typeface="Panton"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4636"/>
          </a:solidFill>
          <a:latin typeface="Panton"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4636"/>
          </a:solidFill>
          <a:latin typeface="Panton"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4636"/>
          </a:solidFill>
          <a:latin typeface="Panton"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t69P9_v7jr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n-documents.net/our-common-future.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D9A71-4B95-F285-B79D-C17F2FB41745}"/>
              </a:ext>
            </a:extLst>
          </p:cNvPr>
          <p:cNvSpPr txBox="1"/>
          <p:nvPr/>
        </p:nvSpPr>
        <p:spPr>
          <a:xfrm>
            <a:off x="450209" y="1920895"/>
            <a:ext cx="11291581" cy="150810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solidFill>
                  <a:srgbClr val="00F66C"/>
                </a:solidFill>
                <a:latin typeface="Verdana" panose="020B0604030504040204" pitchFamily="34" charset="0"/>
                <a:ea typeface="Verdana" panose="020B0604030504040204" pitchFamily="34" charset="0"/>
              </a:rPr>
              <a:t>Our Sustainable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F66C"/>
                </a:solidFill>
                <a:latin typeface="Verdana" panose="020B0604030504040204" pitchFamily="34" charset="0"/>
                <a:ea typeface="Verdana" panose="020B0604030504040204" pitchFamily="34" charset="0"/>
              </a:rPr>
              <a:t>An Introduction to Sustainability</a:t>
            </a:r>
            <a:endParaRPr kumimoji="0" lang="en-GB" sz="4400" b="1" i="0" u="none" strike="noStrike" kern="1200" cap="none" spc="0" normalizeH="0" baseline="0" noProof="0" dirty="0">
              <a:ln>
                <a:noFill/>
              </a:ln>
              <a:solidFill>
                <a:srgbClr val="00F66C"/>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5711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3460B1-CCAB-4C15-BE15-17055AF7DA67}"/>
              </a:ext>
            </a:extLst>
          </p:cNvPr>
          <p:cNvSpPr txBox="1"/>
          <p:nvPr/>
        </p:nvSpPr>
        <p:spPr>
          <a:xfrm>
            <a:off x="5159500" y="1498277"/>
            <a:ext cx="609042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N</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Is it good for the environment?</a:t>
            </a:r>
          </a:p>
        </p:txBody>
      </p:sp>
      <p:sp>
        <p:nvSpPr>
          <p:cNvPr id="4" name="TextBox 3">
            <a:extLst>
              <a:ext uri="{FF2B5EF4-FFF2-40B4-BE49-F238E27FC236}">
                <a16:creationId xmlns:a16="http://schemas.microsoft.com/office/drawing/2014/main" id="{9BBC0C99-D5B1-4036-B467-CCD4A6220884}"/>
              </a:ext>
            </a:extLst>
          </p:cNvPr>
          <p:cNvSpPr txBox="1"/>
          <p:nvPr/>
        </p:nvSpPr>
        <p:spPr>
          <a:xfrm>
            <a:off x="7883906" y="3744720"/>
            <a:ext cx="396797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E</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conomic.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Is it affordable?</a:t>
            </a:r>
          </a:p>
        </p:txBody>
      </p:sp>
      <p:sp>
        <p:nvSpPr>
          <p:cNvPr id="5" name="TextBox 4">
            <a:extLst>
              <a:ext uri="{FF2B5EF4-FFF2-40B4-BE49-F238E27FC236}">
                <a16:creationId xmlns:a16="http://schemas.microsoft.com/office/drawing/2014/main" id="{2F2EF971-F70A-4CB0-9490-9950ABBFBBC2}"/>
              </a:ext>
            </a:extLst>
          </p:cNvPr>
          <p:cNvSpPr txBox="1"/>
          <p:nvPr/>
        </p:nvSpPr>
        <p:spPr>
          <a:xfrm>
            <a:off x="5662959" y="5927481"/>
            <a:ext cx="652904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S</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ocial.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Is it good for other people?</a:t>
            </a:r>
          </a:p>
        </p:txBody>
      </p:sp>
      <p:sp>
        <p:nvSpPr>
          <p:cNvPr id="6" name="TextBox 5">
            <a:extLst>
              <a:ext uri="{FF2B5EF4-FFF2-40B4-BE49-F238E27FC236}">
                <a16:creationId xmlns:a16="http://schemas.microsoft.com/office/drawing/2014/main" id="{D27714B9-2933-45B1-92FB-FAAB672E6286}"/>
              </a:ext>
            </a:extLst>
          </p:cNvPr>
          <p:cNvSpPr txBox="1"/>
          <p:nvPr/>
        </p:nvSpPr>
        <p:spPr>
          <a:xfrm>
            <a:off x="1731264" y="3802209"/>
            <a:ext cx="26127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W</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ho decides? </a:t>
            </a:r>
          </a:p>
        </p:txBody>
      </p:sp>
      <p:sp>
        <p:nvSpPr>
          <p:cNvPr id="7" name="TextBox 6">
            <a:extLst>
              <a:ext uri="{FF2B5EF4-FFF2-40B4-BE49-F238E27FC236}">
                <a16:creationId xmlns:a16="http://schemas.microsoft.com/office/drawing/2014/main" id="{22A55B59-89AC-43DF-9911-558F8ADE2725}"/>
              </a:ext>
            </a:extLst>
          </p:cNvPr>
          <p:cNvSpPr txBox="1"/>
          <p:nvPr/>
        </p:nvSpPr>
        <p:spPr>
          <a:xfrm>
            <a:off x="5159500" y="1498277"/>
            <a:ext cx="12212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4636"/>
                </a:solidFill>
                <a:effectLst/>
                <a:uLnTx/>
                <a:uFillTx/>
                <a:latin typeface="Verdana" panose="020B0604030504040204" pitchFamily="34" charset="0"/>
                <a:ea typeface="Verdana" panose="020B0604030504040204" pitchFamily="34" charset="0"/>
              </a:rPr>
              <a:t>North</a:t>
            </a:r>
            <a:endParaRPr kumimoji="0" lang="en-GB" sz="2400" b="0" i="0" u="none" strike="noStrike" kern="1200" cap="none" spc="0" normalizeH="0" baseline="0" noProof="0" dirty="0">
              <a:ln>
                <a:noFill/>
              </a:ln>
              <a:solidFill>
                <a:srgbClr val="004636"/>
              </a:solidFill>
              <a:effectLst/>
              <a:uLnTx/>
              <a:uFillTx/>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AEE5263B-C30C-4475-9005-CA71683B236A}"/>
              </a:ext>
            </a:extLst>
          </p:cNvPr>
          <p:cNvSpPr txBox="1"/>
          <p:nvPr/>
        </p:nvSpPr>
        <p:spPr>
          <a:xfrm>
            <a:off x="7883905" y="3748748"/>
            <a:ext cx="39679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E</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ast</a:t>
            </a:r>
            <a:r>
              <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 </a:t>
            </a:r>
          </a:p>
        </p:txBody>
      </p:sp>
      <p:sp>
        <p:nvSpPr>
          <p:cNvPr id="9" name="TextBox 8">
            <a:extLst>
              <a:ext uri="{FF2B5EF4-FFF2-40B4-BE49-F238E27FC236}">
                <a16:creationId xmlns:a16="http://schemas.microsoft.com/office/drawing/2014/main" id="{C84143CA-9D91-44F2-8136-A0E01ED5194E}"/>
              </a:ext>
            </a:extLst>
          </p:cNvPr>
          <p:cNvSpPr txBox="1"/>
          <p:nvPr/>
        </p:nvSpPr>
        <p:spPr>
          <a:xfrm>
            <a:off x="5662959" y="5927481"/>
            <a:ext cx="65290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S</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outh </a:t>
            </a:r>
          </a:p>
        </p:txBody>
      </p:sp>
      <p:sp>
        <p:nvSpPr>
          <p:cNvPr id="10" name="TextBox 9">
            <a:extLst>
              <a:ext uri="{FF2B5EF4-FFF2-40B4-BE49-F238E27FC236}">
                <a16:creationId xmlns:a16="http://schemas.microsoft.com/office/drawing/2014/main" id="{19571000-A05F-46C7-9DF4-CA62295E5D00}"/>
              </a:ext>
            </a:extLst>
          </p:cNvPr>
          <p:cNvSpPr txBox="1"/>
          <p:nvPr/>
        </p:nvSpPr>
        <p:spPr>
          <a:xfrm>
            <a:off x="3103749" y="3786859"/>
            <a:ext cx="39679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W</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est</a:t>
            </a:r>
            <a:endPar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60D8176C-4D4A-479D-8588-9D6EB39D4593}"/>
              </a:ext>
            </a:extLst>
          </p:cNvPr>
          <p:cNvPicPr>
            <a:picLocks noChangeAspect="1"/>
          </p:cNvPicPr>
          <p:nvPr/>
        </p:nvPicPr>
        <p:blipFill>
          <a:blip r:embed="rId2"/>
          <a:stretch>
            <a:fillRect/>
          </a:stretch>
        </p:blipFill>
        <p:spPr>
          <a:xfrm>
            <a:off x="4344033" y="2376820"/>
            <a:ext cx="3381375" cy="3267075"/>
          </a:xfrm>
          <a:prstGeom prst="rect">
            <a:avLst/>
          </a:prstGeom>
        </p:spPr>
      </p:pic>
      <p:pic>
        <p:nvPicPr>
          <p:cNvPr id="12" name="Picture 11">
            <a:extLst>
              <a:ext uri="{FF2B5EF4-FFF2-40B4-BE49-F238E27FC236}">
                <a16:creationId xmlns:a16="http://schemas.microsoft.com/office/drawing/2014/main" id="{E8677590-1677-456E-A7A5-36DE2C3CE9A3}"/>
              </a:ext>
            </a:extLst>
          </p:cNvPr>
          <p:cNvPicPr>
            <a:picLocks noChangeAspect="1"/>
          </p:cNvPicPr>
          <p:nvPr/>
        </p:nvPicPr>
        <p:blipFill>
          <a:blip r:embed="rId3"/>
          <a:stretch>
            <a:fillRect/>
          </a:stretch>
        </p:blipFill>
        <p:spPr>
          <a:xfrm>
            <a:off x="7342948" y="1287800"/>
            <a:ext cx="764920" cy="732713"/>
          </a:xfrm>
          <a:prstGeom prst="rect">
            <a:avLst/>
          </a:prstGeom>
        </p:spPr>
      </p:pic>
      <p:pic>
        <p:nvPicPr>
          <p:cNvPr id="13" name="Picture 12">
            <a:extLst>
              <a:ext uri="{FF2B5EF4-FFF2-40B4-BE49-F238E27FC236}">
                <a16:creationId xmlns:a16="http://schemas.microsoft.com/office/drawing/2014/main" id="{38D7E533-1081-4F35-943D-B1DD22E06C19}"/>
              </a:ext>
            </a:extLst>
          </p:cNvPr>
          <p:cNvPicPr>
            <a:picLocks noChangeAspect="1"/>
          </p:cNvPicPr>
          <p:nvPr/>
        </p:nvPicPr>
        <p:blipFill>
          <a:blip r:embed="rId4"/>
          <a:stretch>
            <a:fillRect/>
          </a:stretch>
        </p:blipFill>
        <p:spPr>
          <a:xfrm>
            <a:off x="9725308" y="3386711"/>
            <a:ext cx="850100" cy="830997"/>
          </a:xfrm>
          <a:prstGeom prst="rect">
            <a:avLst/>
          </a:prstGeom>
        </p:spPr>
      </p:pic>
      <p:pic>
        <p:nvPicPr>
          <p:cNvPr id="14" name="Picture 13">
            <a:extLst>
              <a:ext uri="{FF2B5EF4-FFF2-40B4-BE49-F238E27FC236}">
                <a16:creationId xmlns:a16="http://schemas.microsoft.com/office/drawing/2014/main" id="{1A91B5CD-8786-4410-B923-0A81CECF4E0F}"/>
              </a:ext>
            </a:extLst>
          </p:cNvPr>
          <p:cNvPicPr>
            <a:picLocks noChangeAspect="1"/>
          </p:cNvPicPr>
          <p:nvPr/>
        </p:nvPicPr>
        <p:blipFill>
          <a:blip r:embed="rId5"/>
          <a:stretch>
            <a:fillRect/>
          </a:stretch>
        </p:blipFill>
        <p:spPr>
          <a:xfrm>
            <a:off x="4721350" y="5863128"/>
            <a:ext cx="876300" cy="895350"/>
          </a:xfrm>
          <a:prstGeom prst="rect">
            <a:avLst/>
          </a:prstGeom>
        </p:spPr>
      </p:pic>
      <p:pic>
        <p:nvPicPr>
          <p:cNvPr id="15" name="Picture 14">
            <a:extLst>
              <a:ext uri="{FF2B5EF4-FFF2-40B4-BE49-F238E27FC236}">
                <a16:creationId xmlns:a16="http://schemas.microsoft.com/office/drawing/2014/main" id="{9FE36E7C-64BA-4034-9020-4CF393AF2187}"/>
              </a:ext>
            </a:extLst>
          </p:cNvPr>
          <p:cNvPicPr>
            <a:picLocks noChangeAspect="1"/>
          </p:cNvPicPr>
          <p:nvPr/>
        </p:nvPicPr>
        <p:blipFill>
          <a:blip r:embed="rId6"/>
          <a:stretch>
            <a:fillRect/>
          </a:stretch>
        </p:blipFill>
        <p:spPr>
          <a:xfrm>
            <a:off x="773298" y="3600782"/>
            <a:ext cx="847725" cy="819150"/>
          </a:xfrm>
          <a:prstGeom prst="rect">
            <a:avLst/>
          </a:prstGeom>
        </p:spPr>
      </p:pic>
      <p:sp>
        <p:nvSpPr>
          <p:cNvPr id="19" name="Title 1">
            <a:extLst>
              <a:ext uri="{FF2B5EF4-FFF2-40B4-BE49-F238E27FC236}">
                <a16:creationId xmlns:a16="http://schemas.microsoft.com/office/drawing/2014/main" id="{4A4F064D-1EA9-4E90-B471-C1F2987E6337}"/>
              </a:ext>
            </a:extLst>
          </p:cNvPr>
          <p:cNvSpPr>
            <a:spLocks noGrp="1"/>
          </p:cNvSpPr>
          <p:nvPr>
            <p:ph type="title"/>
          </p:nvPr>
        </p:nvSpPr>
        <p:spPr>
          <a:xfrm>
            <a:off x="173897" y="375433"/>
            <a:ext cx="11844206" cy="732714"/>
          </a:xfrm>
        </p:spPr>
        <p:txBody>
          <a:bodyPr>
            <a:noAutofit/>
          </a:bodyPr>
          <a:lstStyle/>
          <a:p>
            <a:r>
              <a:rPr lang="en-GB" sz="2000" b="0" dirty="0">
                <a:latin typeface="Verdana" panose="020B0604030504040204" pitchFamily="34" charset="0"/>
                <a:ea typeface="Verdana" panose="020B0604030504040204" pitchFamily="34" charset="0"/>
              </a:rPr>
              <a:t>The Eden Project often uses a tool called </a:t>
            </a:r>
            <a:r>
              <a:rPr lang="en-GB" sz="2000" dirty="0">
                <a:latin typeface="Verdana" panose="020B0604030504040204" pitchFamily="34" charset="0"/>
                <a:ea typeface="Verdana" panose="020B0604030504040204" pitchFamily="34" charset="0"/>
              </a:rPr>
              <a:t>‘The Development Compass Rose’. </a:t>
            </a:r>
          </a:p>
        </p:txBody>
      </p:sp>
    </p:spTree>
    <p:extLst>
      <p:ext uri="{BB962C8B-B14F-4D97-AF65-F5344CB8AC3E}">
        <p14:creationId xmlns:p14="http://schemas.microsoft.com/office/powerpoint/2010/main" val="14171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D23222A-0850-4663-8A45-C7801C31C1DC}"/>
              </a:ext>
            </a:extLst>
          </p:cNvPr>
          <p:cNvSpPr>
            <a:spLocks noGrp="1"/>
          </p:cNvSpPr>
          <p:nvPr>
            <p:ph type="title"/>
          </p:nvPr>
        </p:nvSpPr>
        <p:spPr>
          <a:xfrm>
            <a:off x="572548" y="256068"/>
            <a:ext cx="11046903" cy="1325563"/>
          </a:xfrm>
        </p:spPr>
        <p:txBody>
          <a:bodyPr>
            <a:normAutofit/>
          </a:bodyPr>
          <a:lstStyle/>
          <a:p>
            <a:r>
              <a:rPr lang="en-GB" sz="3200" dirty="0">
                <a:latin typeface="Verdana" panose="020B0604030504040204" pitchFamily="34" charset="0"/>
                <a:ea typeface="Verdana" panose="020B0604030504040204" pitchFamily="34" charset="0"/>
              </a:rPr>
              <a:t>Using the Development Compass Rose Activity </a:t>
            </a:r>
          </a:p>
        </p:txBody>
      </p:sp>
      <p:sp>
        <p:nvSpPr>
          <p:cNvPr id="14" name="Rectangle 13">
            <a:extLst>
              <a:ext uri="{FF2B5EF4-FFF2-40B4-BE49-F238E27FC236}">
                <a16:creationId xmlns:a16="http://schemas.microsoft.com/office/drawing/2014/main" id="{A9AE9862-D9FB-446A-A51A-FE71D864EA62}"/>
              </a:ext>
            </a:extLst>
          </p:cNvPr>
          <p:cNvSpPr/>
          <p:nvPr/>
        </p:nvSpPr>
        <p:spPr>
          <a:xfrm>
            <a:off x="572546" y="2075876"/>
            <a:ext cx="11046903" cy="570284"/>
          </a:xfrm>
          <a:prstGeom prst="rect">
            <a:avLst/>
          </a:prstGeom>
        </p:spPr>
        <p:txBody>
          <a:bodyPr wrap="square">
            <a:spAutoFit/>
          </a:bodyPr>
          <a:lstStyle/>
          <a:p>
            <a:pPr lvl="0" algn="ctr">
              <a:lnSpc>
                <a:spcPct val="115000"/>
              </a:lnSpc>
              <a:spcAft>
                <a:spcPts val="1000"/>
              </a:spcAft>
            </a:pPr>
            <a:r>
              <a:rPr lang="en-GB" sz="3000" b="1" dirty="0">
                <a:solidFill>
                  <a:srgbClr val="00A696"/>
                </a:solidFill>
                <a:latin typeface="Verdana" panose="020B0604030504040204" pitchFamily="34" charset="0"/>
                <a:ea typeface="Verdana" panose="020B0604030504040204" pitchFamily="34" charset="0"/>
                <a:cs typeface="Calibri" panose="020F0502020204030204" pitchFamily="34" charset="0"/>
              </a:rPr>
              <a:t>Should the Eden Project Café sell spring water? </a:t>
            </a:r>
            <a:endParaRPr lang="en-GB" sz="3000" b="1" dirty="0">
              <a:solidFill>
                <a:srgbClr val="00A696"/>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8F8AE9D-3D09-45B9-BF71-B05B6C89D633}"/>
              </a:ext>
            </a:extLst>
          </p:cNvPr>
          <p:cNvSpPr txBox="1"/>
          <p:nvPr/>
        </p:nvSpPr>
        <p:spPr>
          <a:xfrm>
            <a:off x="572547" y="3251142"/>
            <a:ext cx="11046903" cy="3631763"/>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Read through the statements one at a time. </a:t>
            </a:r>
          </a:p>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After reading each one, decide where it should be placed on the Development Compass Rose (depending on which aspect of sustainability it relates to).</a:t>
            </a:r>
          </a:p>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Sort all statements under the correct headings.</a:t>
            </a:r>
          </a:p>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Having sorted your statements, consider the </a:t>
            </a:r>
            <a:r>
              <a:rPr lang="en-GB" sz="2400" b="1" dirty="0">
                <a:solidFill>
                  <a:srgbClr val="FF1D7C"/>
                </a:solidFill>
                <a:latin typeface="Verdana" panose="020B0604030504040204" pitchFamily="34" charset="0"/>
                <a:ea typeface="Verdana" panose="020B0604030504040204" pitchFamily="34" charset="0"/>
              </a:rPr>
              <a:t>positives</a:t>
            </a:r>
            <a:r>
              <a:rPr lang="en-GB" sz="2400" dirty="0">
                <a:solidFill>
                  <a:srgbClr val="FF1D7C"/>
                </a:solidFill>
                <a:latin typeface="Verdana" panose="020B0604030504040204" pitchFamily="34" charset="0"/>
                <a:ea typeface="Verdana" panose="020B0604030504040204" pitchFamily="34" charset="0"/>
              </a:rPr>
              <a:t> and </a:t>
            </a:r>
            <a:r>
              <a:rPr lang="en-GB" sz="2400" b="1" dirty="0">
                <a:solidFill>
                  <a:srgbClr val="FF1D7C"/>
                </a:solidFill>
                <a:latin typeface="Verdana" panose="020B0604030504040204" pitchFamily="34" charset="0"/>
                <a:ea typeface="Verdana" panose="020B0604030504040204" pitchFamily="34" charset="0"/>
              </a:rPr>
              <a:t>negatives</a:t>
            </a:r>
            <a:r>
              <a:rPr lang="en-GB" sz="2400" dirty="0">
                <a:solidFill>
                  <a:srgbClr val="FF1D7C"/>
                </a:solidFill>
                <a:latin typeface="Verdana" panose="020B0604030504040204" pitchFamily="34" charset="0"/>
                <a:ea typeface="Verdana" panose="020B0604030504040204" pitchFamily="34" charset="0"/>
              </a:rPr>
              <a:t> of selling spring water at Eden Project.</a:t>
            </a:r>
          </a:p>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Decide on your answer to the question. Be prepared to explain your answer.  </a:t>
            </a:r>
          </a:p>
          <a:p>
            <a:endParaRPr lang="en-GB"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1400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E754-823B-4F99-8C2E-D43CC72C217E}"/>
              </a:ext>
            </a:extLst>
          </p:cNvPr>
          <p:cNvSpPr>
            <a:spLocks noGrp="1"/>
          </p:cNvSpPr>
          <p:nvPr>
            <p:ph type="title"/>
          </p:nvPr>
        </p:nvSpPr>
        <p:spPr>
          <a:xfrm>
            <a:off x="414130" y="208044"/>
            <a:ext cx="3557631" cy="901613"/>
          </a:xfrm>
        </p:spPr>
        <p:txBody>
          <a:bodyPr>
            <a:normAutofit/>
          </a:bodyPr>
          <a:lstStyle/>
          <a:p>
            <a:r>
              <a:rPr lang="en-GB" sz="3200" dirty="0">
                <a:latin typeface="Verdana" panose="020B0604030504040204" pitchFamily="34" charset="0"/>
                <a:ea typeface="Verdana" panose="020B0604030504040204" pitchFamily="34" charset="0"/>
              </a:rPr>
              <a:t>Who decides?</a:t>
            </a:r>
          </a:p>
        </p:txBody>
      </p:sp>
      <p:sp>
        <p:nvSpPr>
          <p:cNvPr id="3" name="Content Placeholder 2">
            <a:extLst>
              <a:ext uri="{FF2B5EF4-FFF2-40B4-BE49-F238E27FC236}">
                <a16:creationId xmlns:a16="http://schemas.microsoft.com/office/drawing/2014/main" id="{E4F1330B-2B38-4938-BEF8-0AE5B19B755C}"/>
              </a:ext>
            </a:extLst>
          </p:cNvPr>
          <p:cNvSpPr>
            <a:spLocks noGrp="1"/>
          </p:cNvSpPr>
          <p:nvPr>
            <p:ph idx="1"/>
          </p:nvPr>
        </p:nvSpPr>
        <p:spPr>
          <a:xfrm>
            <a:off x="414130" y="1544460"/>
            <a:ext cx="11305290" cy="4351338"/>
          </a:xfrm>
        </p:spPr>
        <p:txBody>
          <a:bodyPr>
            <a:normAutofit/>
          </a:bodyPr>
          <a:lstStyle/>
          <a:p>
            <a:pPr marL="0" indent="0">
              <a:buNone/>
            </a:pPr>
            <a:r>
              <a:rPr lang="en-GB" sz="2800" dirty="0">
                <a:solidFill>
                  <a:srgbClr val="00A696"/>
                </a:solidFill>
                <a:latin typeface="Verdana" panose="020B0604030504040204" pitchFamily="34" charset="0"/>
                <a:ea typeface="Verdana" panose="020B0604030504040204" pitchFamily="34" charset="0"/>
              </a:rPr>
              <a:t>There is not necessarily always a clearly </a:t>
            </a:r>
            <a:r>
              <a:rPr lang="en-GB" sz="2800" b="1" dirty="0">
                <a:solidFill>
                  <a:srgbClr val="00A696"/>
                </a:solidFill>
                <a:latin typeface="Verdana" panose="020B0604030504040204" pitchFamily="34" charset="0"/>
                <a:ea typeface="Verdana" panose="020B0604030504040204" pitchFamily="34" charset="0"/>
              </a:rPr>
              <a:t>‘right’</a:t>
            </a:r>
            <a:r>
              <a:rPr lang="en-GB" sz="2800" dirty="0">
                <a:solidFill>
                  <a:srgbClr val="00A696"/>
                </a:solidFill>
                <a:latin typeface="Verdana" panose="020B0604030504040204" pitchFamily="34" charset="0"/>
                <a:ea typeface="Verdana" panose="020B0604030504040204" pitchFamily="34" charset="0"/>
              </a:rPr>
              <a:t> or </a:t>
            </a:r>
            <a:r>
              <a:rPr lang="en-GB" sz="2800" b="1" dirty="0">
                <a:solidFill>
                  <a:srgbClr val="00A696"/>
                </a:solidFill>
                <a:latin typeface="Verdana" panose="020B0604030504040204" pitchFamily="34" charset="0"/>
                <a:ea typeface="Verdana" panose="020B0604030504040204" pitchFamily="34" charset="0"/>
              </a:rPr>
              <a:t>‘wrong’</a:t>
            </a:r>
            <a:r>
              <a:rPr lang="en-GB" sz="2800" dirty="0">
                <a:solidFill>
                  <a:srgbClr val="00A696"/>
                </a:solidFill>
                <a:latin typeface="Verdana" panose="020B0604030504040204" pitchFamily="34" charset="0"/>
                <a:ea typeface="Verdana" panose="020B0604030504040204" pitchFamily="34" charset="0"/>
              </a:rPr>
              <a:t> answer. </a:t>
            </a:r>
          </a:p>
          <a:p>
            <a:pPr marL="0" indent="0">
              <a:buNone/>
            </a:pPr>
            <a:endParaRPr lang="en-GB" sz="2800" dirty="0">
              <a:latin typeface="Verdana" panose="020B0604030504040204" pitchFamily="34" charset="0"/>
              <a:ea typeface="Verdana" panose="020B0604030504040204" pitchFamily="34" charset="0"/>
            </a:endParaRPr>
          </a:p>
          <a:p>
            <a:pPr marL="0" indent="0">
              <a:buNone/>
            </a:pPr>
            <a:r>
              <a:rPr lang="en-GB" sz="2800" dirty="0">
                <a:solidFill>
                  <a:srgbClr val="138AFF"/>
                </a:solidFill>
                <a:latin typeface="Verdana" panose="020B0604030504040204" pitchFamily="34" charset="0"/>
                <a:ea typeface="Verdana" panose="020B0604030504040204" pitchFamily="34" charset="0"/>
              </a:rPr>
              <a:t>It is important to remember that the decisions we make have a wider impact than we may have previously realised. </a:t>
            </a:r>
          </a:p>
          <a:p>
            <a:pPr marL="0" indent="0">
              <a:buNone/>
            </a:pPr>
            <a:endParaRPr lang="en-GB" sz="2800" dirty="0">
              <a:latin typeface="Verdana" panose="020B0604030504040204" pitchFamily="34" charset="0"/>
              <a:ea typeface="Verdana" panose="020B0604030504040204" pitchFamily="34" charset="0"/>
            </a:endParaRPr>
          </a:p>
          <a:p>
            <a:pPr marL="0" indent="0">
              <a:buNone/>
            </a:pPr>
            <a:r>
              <a:rPr lang="en-GB" sz="2800" dirty="0">
                <a:solidFill>
                  <a:srgbClr val="FF1D7C"/>
                </a:solidFill>
                <a:latin typeface="Verdana" panose="020B0604030504040204" pitchFamily="34" charset="0"/>
                <a:ea typeface="Verdana" panose="020B0604030504040204" pitchFamily="34" charset="0"/>
              </a:rPr>
              <a:t>We need to be </a:t>
            </a:r>
            <a:r>
              <a:rPr lang="en-GB" sz="2800" b="1" dirty="0">
                <a:solidFill>
                  <a:srgbClr val="FF1D7C"/>
                </a:solidFill>
                <a:latin typeface="Verdana" panose="020B0604030504040204" pitchFamily="34" charset="0"/>
                <a:ea typeface="Verdana" panose="020B0604030504040204" pitchFamily="34" charset="0"/>
              </a:rPr>
              <a:t>‘critical thinkers’ </a:t>
            </a:r>
            <a:r>
              <a:rPr lang="en-GB" sz="2800" dirty="0">
                <a:solidFill>
                  <a:srgbClr val="FF1D7C"/>
                </a:solidFill>
                <a:latin typeface="Verdana" panose="020B0604030504040204" pitchFamily="34" charset="0"/>
                <a:ea typeface="Verdana" panose="020B0604030504040204" pitchFamily="34" charset="0"/>
              </a:rPr>
              <a:t>and use the information that we have available to make the best choices that we can at the time.</a:t>
            </a:r>
          </a:p>
        </p:txBody>
      </p:sp>
    </p:spTree>
    <p:extLst>
      <p:ext uri="{BB962C8B-B14F-4D97-AF65-F5344CB8AC3E}">
        <p14:creationId xmlns:p14="http://schemas.microsoft.com/office/powerpoint/2010/main" val="318600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stainable Development Goals">
            <a:extLst>
              <a:ext uri="{FF2B5EF4-FFF2-40B4-BE49-F238E27FC236}">
                <a16:creationId xmlns:a16="http://schemas.microsoft.com/office/drawing/2014/main" id="{F63314D9-F527-41B7-9425-7D17A752C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818" y="341656"/>
            <a:ext cx="8733182" cy="6174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C36DFE-00C3-4911-B333-800A6CFD4293}"/>
              </a:ext>
            </a:extLst>
          </p:cNvPr>
          <p:cNvSpPr>
            <a:spLocks noGrp="1"/>
          </p:cNvSpPr>
          <p:nvPr>
            <p:ph type="title"/>
          </p:nvPr>
        </p:nvSpPr>
        <p:spPr>
          <a:xfrm>
            <a:off x="145774" y="2858855"/>
            <a:ext cx="3313044" cy="1140290"/>
          </a:xfrm>
        </p:spPr>
        <p:txBody>
          <a:bodyPr>
            <a:noAutofit/>
          </a:bodyPr>
          <a:lstStyle/>
          <a:p>
            <a:br>
              <a:rPr lang="en-GB" sz="2000" dirty="0"/>
            </a:br>
            <a:r>
              <a:rPr lang="en-GB" sz="2000" b="0" dirty="0"/>
              <a:t>The </a:t>
            </a:r>
            <a:r>
              <a:rPr lang="en-GB" sz="2000" dirty="0"/>
              <a:t>United </a:t>
            </a:r>
            <a:r>
              <a:rPr lang="en-GB" sz="2000" dirty="0">
                <a:latin typeface="Verdana" panose="020B0604030504040204" pitchFamily="34" charset="0"/>
                <a:ea typeface="Verdana" panose="020B0604030504040204" pitchFamily="34" charset="0"/>
              </a:rPr>
              <a:t>Nations</a:t>
            </a:r>
            <a:r>
              <a:rPr lang="en-GB" sz="2000" dirty="0"/>
              <a:t> </a:t>
            </a:r>
            <a:r>
              <a:rPr lang="en-GB" sz="2000" b="0" dirty="0"/>
              <a:t>has also been putting a lot of thought into </a:t>
            </a:r>
            <a:r>
              <a:rPr lang="en-GB" sz="2000" dirty="0"/>
              <a:t>sustainability.</a:t>
            </a:r>
            <a:r>
              <a:rPr lang="en-GB" sz="2000" b="0" dirty="0"/>
              <a:t> </a:t>
            </a:r>
            <a:br>
              <a:rPr lang="en-GB" sz="2000" b="0" dirty="0"/>
            </a:br>
            <a:br>
              <a:rPr lang="en-GB" sz="2000" b="0" dirty="0"/>
            </a:br>
            <a:r>
              <a:rPr lang="en-GB" sz="2000" b="0" dirty="0">
                <a:solidFill>
                  <a:srgbClr val="00A696"/>
                </a:solidFill>
              </a:rPr>
              <a:t>They have created the </a:t>
            </a:r>
            <a:r>
              <a:rPr lang="en-GB" sz="2000" dirty="0">
                <a:solidFill>
                  <a:srgbClr val="00A696"/>
                </a:solidFill>
              </a:rPr>
              <a:t>Sustainable Development Goals, </a:t>
            </a:r>
            <a:r>
              <a:rPr lang="en-GB" sz="2000" b="0" dirty="0">
                <a:solidFill>
                  <a:srgbClr val="00A696"/>
                </a:solidFill>
              </a:rPr>
              <a:t>with the aim of ensuring </a:t>
            </a:r>
            <a:r>
              <a:rPr lang="en-GB" sz="2000" dirty="0">
                <a:solidFill>
                  <a:srgbClr val="00A696"/>
                </a:solidFill>
              </a:rPr>
              <a:t>"peace and prosperity for people and the planet, now and into the future”.</a:t>
            </a:r>
          </a:p>
        </p:txBody>
      </p:sp>
    </p:spTree>
    <p:extLst>
      <p:ext uri="{BB962C8B-B14F-4D97-AF65-F5344CB8AC3E}">
        <p14:creationId xmlns:p14="http://schemas.microsoft.com/office/powerpoint/2010/main" val="179619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 approach to making the SDGs personal | GreenBiz">
            <a:extLst>
              <a:ext uri="{FF2B5EF4-FFF2-40B4-BE49-F238E27FC236}">
                <a16:creationId xmlns:a16="http://schemas.microsoft.com/office/drawing/2014/main" id="{908F9B08-1B87-49FF-AD3F-002D424E7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06" y="282416"/>
            <a:ext cx="11986987" cy="629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2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55C4-3D37-4A48-AD1F-566D049D8A35}"/>
              </a:ext>
            </a:extLst>
          </p:cNvPr>
          <p:cNvSpPr>
            <a:spLocks noGrp="1"/>
          </p:cNvSpPr>
          <p:nvPr>
            <p:ph type="title"/>
          </p:nvPr>
        </p:nvSpPr>
        <p:spPr>
          <a:xfrm>
            <a:off x="290818" y="195471"/>
            <a:ext cx="11610363" cy="1017380"/>
          </a:xfrm>
        </p:spPr>
        <p:txBody>
          <a:bodyPr>
            <a:noAutofit/>
          </a:bodyPr>
          <a:lstStyle/>
          <a:p>
            <a:r>
              <a:rPr lang="en-GB" sz="2800" b="0" dirty="0">
                <a:latin typeface="Verdana" panose="020B0604030504040204" pitchFamily="34" charset="0"/>
                <a:ea typeface="Verdana" panose="020B0604030504040204" pitchFamily="34" charset="0"/>
              </a:rPr>
              <a:t>Look at the three examples below, where would you put them on the Development Compass Rose?</a:t>
            </a:r>
          </a:p>
        </p:txBody>
      </p:sp>
      <p:pic>
        <p:nvPicPr>
          <p:cNvPr id="3" name="Picture 2">
            <a:extLst>
              <a:ext uri="{FF2B5EF4-FFF2-40B4-BE49-F238E27FC236}">
                <a16:creationId xmlns:a16="http://schemas.microsoft.com/office/drawing/2014/main" id="{1BC57DDF-CA56-43AB-8238-67F2DD219D5C}"/>
              </a:ext>
            </a:extLst>
          </p:cNvPr>
          <p:cNvPicPr>
            <a:picLocks noChangeAspect="1"/>
          </p:cNvPicPr>
          <p:nvPr/>
        </p:nvPicPr>
        <p:blipFill>
          <a:blip r:embed="rId2"/>
          <a:stretch>
            <a:fillRect/>
          </a:stretch>
        </p:blipFill>
        <p:spPr>
          <a:xfrm>
            <a:off x="1685677" y="1678661"/>
            <a:ext cx="2203712" cy="1574080"/>
          </a:xfrm>
          <a:prstGeom prst="rect">
            <a:avLst/>
          </a:prstGeom>
        </p:spPr>
      </p:pic>
      <p:pic>
        <p:nvPicPr>
          <p:cNvPr id="4" name="Picture 3">
            <a:extLst>
              <a:ext uri="{FF2B5EF4-FFF2-40B4-BE49-F238E27FC236}">
                <a16:creationId xmlns:a16="http://schemas.microsoft.com/office/drawing/2014/main" id="{E7E8FB77-CDC0-4616-82D1-EEBC0A2B0D5E}"/>
              </a:ext>
            </a:extLst>
          </p:cNvPr>
          <p:cNvPicPr>
            <a:picLocks noChangeAspect="1"/>
          </p:cNvPicPr>
          <p:nvPr/>
        </p:nvPicPr>
        <p:blipFill>
          <a:blip r:embed="rId3"/>
          <a:stretch>
            <a:fillRect/>
          </a:stretch>
        </p:blipFill>
        <p:spPr>
          <a:xfrm>
            <a:off x="4888607" y="1706151"/>
            <a:ext cx="2203711" cy="1210681"/>
          </a:xfrm>
          <a:prstGeom prst="rect">
            <a:avLst/>
          </a:prstGeom>
        </p:spPr>
      </p:pic>
      <p:pic>
        <p:nvPicPr>
          <p:cNvPr id="5" name="Picture 4">
            <a:extLst>
              <a:ext uri="{FF2B5EF4-FFF2-40B4-BE49-F238E27FC236}">
                <a16:creationId xmlns:a16="http://schemas.microsoft.com/office/drawing/2014/main" id="{16E64E15-8114-4EEB-AB93-9CA8CFF128CD}"/>
              </a:ext>
            </a:extLst>
          </p:cNvPr>
          <p:cNvPicPr>
            <a:picLocks noChangeAspect="1"/>
          </p:cNvPicPr>
          <p:nvPr/>
        </p:nvPicPr>
        <p:blipFill>
          <a:blip r:embed="rId4"/>
          <a:stretch>
            <a:fillRect/>
          </a:stretch>
        </p:blipFill>
        <p:spPr>
          <a:xfrm>
            <a:off x="8160334" y="1767881"/>
            <a:ext cx="1936619" cy="1178223"/>
          </a:xfrm>
          <a:prstGeom prst="rect">
            <a:avLst/>
          </a:prstGeom>
        </p:spPr>
      </p:pic>
      <p:grpSp>
        <p:nvGrpSpPr>
          <p:cNvPr id="25" name="Group 24">
            <a:extLst>
              <a:ext uri="{FF2B5EF4-FFF2-40B4-BE49-F238E27FC236}">
                <a16:creationId xmlns:a16="http://schemas.microsoft.com/office/drawing/2014/main" id="{332726D5-82D5-43D4-BA39-F529714651F9}"/>
              </a:ext>
            </a:extLst>
          </p:cNvPr>
          <p:cNvGrpSpPr/>
          <p:nvPr/>
        </p:nvGrpSpPr>
        <p:grpSpPr>
          <a:xfrm>
            <a:off x="2811956" y="3321731"/>
            <a:ext cx="6130708" cy="2848499"/>
            <a:chOff x="2811956" y="3643581"/>
            <a:chExt cx="5865028" cy="2533827"/>
          </a:xfrm>
        </p:grpSpPr>
        <p:grpSp>
          <p:nvGrpSpPr>
            <p:cNvPr id="24" name="Group 23">
              <a:extLst>
                <a:ext uri="{FF2B5EF4-FFF2-40B4-BE49-F238E27FC236}">
                  <a16:creationId xmlns:a16="http://schemas.microsoft.com/office/drawing/2014/main" id="{A460C1B0-5AC3-4CDA-A0AA-FE878B6F8934}"/>
                </a:ext>
              </a:extLst>
            </p:cNvPr>
            <p:cNvGrpSpPr/>
            <p:nvPr/>
          </p:nvGrpSpPr>
          <p:grpSpPr>
            <a:xfrm>
              <a:off x="2811956" y="3643581"/>
              <a:ext cx="5865028" cy="2330017"/>
              <a:chOff x="2837123" y="3666319"/>
              <a:chExt cx="5865028" cy="2330017"/>
            </a:xfrm>
          </p:grpSpPr>
          <p:pic>
            <p:nvPicPr>
              <p:cNvPr id="14" name="Picture 13">
                <a:extLst>
                  <a:ext uri="{FF2B5EF4-FFF2-40B4-BE49-F238E27FC236}">
                    <a16:creationId xmlns:a16="http://schemas.microsoft.com/office/drawing/2014/main" id="{EC197E45-087D-47AA-B899-8C96B5ADF4EE}"/>
                  </a:ext>
                </a:extLst>
              </p:cNvPr>
              <p:cNvPicPr>
                <a:picLocks noChangeAspect="1"/>
              </p:cNvPicPr>
              <p:nvPr/>
            </p:nvPicPr>
            <p:blipFill>
              <a:blip r:embed="rId5"/>
              <a:stretch>
                <a:fillRect/>
              </a:stretch>
            </p:blipFill>
            <p:spPr>
              <a:xfrm>
                <a:off x="4987687" y="3918261"/>
                <a:ext cx="2137250" cy="2065005"/>
              </a:xfrm>
              <a:prstGeom prst="rect">
                <a:avLst/>
              </a:prstGeom>
            </p:spPr>
          </p:pic>
          <p:sp>
            <p:nvSpPr>
              <p:cNvPr id="20" name="Rectangle 19">
                <a:extLst>
                  <a:ext uri="{FF2B5EF4-FFF2-40B4-BE49-F238E27FC236}">
                    <a16:creationId xmlns:a16="http://schemas.microsoft.com/office/drawing/2014/main" id="{4BB84A20-1987-469B-A9F4-EF8AEC1FA9DA}"/>
                  </a:ext>
                </a:extLst>
              </p:cNvPr>
              <p:cNvSpPr/>
              <p:nvPr/>
            </p:nvSpPr>
            <p:spPr>
              <a:xfrm>
                <a:off x="5951449" y="3897894"/>
                <a:ext cx="239626" cy="209123"/>
              </a:xfrm>
              <a:prstGeom prst="rect">
                <a:avLst/>
              </a:prstGeom>
              <a:solidFill>
                <a:srgbClr val="FFFFEB"/>
              </a:solidFill>
              <a:ln>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DA5BA50C-D41C-4E8F-B98E-09EE0B6C690C}"/>
                  </a:ext>
                </a:extLst>
              </p:cNvPr>
              <p:cNvSpPr/>
              <p:nvPr/>
            </p:nvSpPr>
            <p:spPr>
              <a:xfrm>
                <a:off x="6962862" y="4858974"/>
                <a:ext cx="255711" cy="209123"/>
              </a:xfrm>
              <a:prstGeom prst="rect">
                <a:avLst/>
              </a:prstGeom>
              <a:solidFill>
                <a:srgbClr val="FFFFEB"/>
              </a:solidFill>
              <a:ln>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E7F9345F-88C2-40B3-B3AE-EB126BDC21D6}"/>
                  </a:ext>
                </a:extLst>
              </p:cNvPr>
              <p:cNvSpPr txBox="1"/>
              <p:nvPr/>
            </p:nvSpPr>
            <p:spPr>
              <a:xfrm>
                <a:off x="5877886" y="3666319"/>
                <a:ext cx="1533525" cy="465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N</a:t>
                </a:r>
                <a:r>
                  <a:rPr kumimoji="0" lang="en-GB" sz="28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ature. </a:t>
                </a:r>
              </a:p>
            </p:txBody>
          </p:sp>
          <p:sp>
            <p:nvSpPr>
              <p:cNvPr id="7" name="TextBox 6">
                <a:extLst>
                  <a:ext uri="{FF2B5EF4-FFF2-40B4-BE49-F238E27FC236}">
                    <a16:creationId xmlns:a16="http://schemas.microsoft.com/office/drawing/2014/main" id="{5A7849A6-441F-4684-80D3-6919BE61E2AA}"/>
                  </a:ext>
                </a:extLst>
              </p:cNvPr>
              <p:cNvSpPr txBox="1"/>
              <p:nvPr/>
            </p:nvSpPr>
            <p:spPr>
              <a:xfrm>
                <a:off x="6849457" y="4701925"/>
                <a:ext cx="1852694" cy="8487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E</a:t>
                </a:r>
                <a:r>
                  <a:rPr kumimoji="0" lang="en-GB" sz="28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conomic. </a:t>
                </a:r>
              </a:p>
            </p:txBody>
          </p:sp>
          <p:sp>
            <p:nvSpPr>
              <p:cNvPr id="22" name="Rectangle 21">
                <a:extLst>
                  <a:ext uri="{FF2B5EF4-FFF2-40B4-BE49-F238E27FC236}">
                    <a16:creationId xmlns:a16="http://schemas.microsoft.com/office/drawing/2014/main" id="{25B23C3D-05D3-4E35-ABDA-ACAE1C2041ED}"/>
                  </a:ext>
                </a:extLst>
              </p:cNvPr>
              <p:cNvSpPr/>
              <p:nvPr/>
            </p:nvSpPr>
            <p:spPr>
              <a:xfrm>
                <a:off x="5970593" y="5787213"/>
                <a:ext cx="239626" cy="209123"/>
              </a:xfrm>
              <a:prstGeom prst="rect">
                <a:avLst/>
              </a:prstGeom>
              <a:solidFill>
                <a:srgbClr val="FFFFEB"/>
              </a:solidFill>
              <a:ln>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23" name="Rectangle 22">
                <a:extLst>
                  <a:ext uri="{FF2B5EF4-FFF2-40B4-BE49-F238E27FC236}">
                    <a16:creationId xmlns:a16="http://schemas.microsoft.com/office/drawing/2014/main" id="{D6DD2A45-C189-4203-8A8D-531940783CA4}"/>
                  </a:ext>
                </a:extLst>
              </p:cNvPr>
              <p:cNvSpPr/>
              <p:nvPr/>
            </p:nvSpPr>
            <p:spPr>
              <a:xfrm>
                <a:off x="4986548" y="4862407"/>
                <a:ext cx="239626" cy="209123"/>
              </a:xfrm>
              <a:prstGeom prst="rect">
                <a:avLst/>
              </a:prstGeom>
              <a:solidFill>
                <a:srgbClr val="FFFFEB"/>
              </a:solidFill>
              <a:ln>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7F2EED2E-7E28-4B5C-AAEB-D306808C3A2E}"/>
                  </a:ext>
                </a:extLst>
              </p:cNvPr>
              <p:cNvSpPr txBox="1"/>
              <p:nvPr/>
            </p:nvSpPr>
            <p:spPr>
              <a:xfrm>
                <a:off x="2837123" y="4701925"/>
                <a:ext cx="2889755" cy="465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W</a:t>
                </a:r>
                <a:r>
                  <a:rPr kumimoji="0" lang="en-GB" sz="28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ho decides? </a:t>
                </a:r>
              </a:p>
            </p:txBody>
          </p:sp>
        </p:grpSp>
        <p:sp>
          <p:nvSpPr>
            <p:cNvPr id="12" name="TextBox 11">
              <a:extLst>
                <a:ext uri="{FF2B5EF4-FFF2-40B4-BE49-F238E27FC236}">
                  <a16:creationId xmlns:a16="http://schemas.microsoft.com/office/drawing/2014/main" id="{0BEE5C74-4D41-4A8F-BDFD-055585CE2991}"/>
                </a:ext>
              </a:extLst>
            </p:cNvPr>
            <p:cNvSpPr txBox="1"/>
            <p:nvPr/>
          </p:nvSpPr>
          <p:spPr>
            <a:xfrm>
              <a:off x="5877886" y="5711988"/>
              <a:ext cx="1315520" cy="465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S</a:t>
              </a:r>
              <a:r>
                <a:rPr kumimoji="0" lang="en-GB" sz="28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ocial </a:t>
              </a:r>
            </a:p>
          </p:txBody>
        </p:sp>
      </p:grpSp>
    </p:spTree>
    <p:extLst>
      <p:ext uri="{BB962C8B-B14F-4D97-AF65-F5344CB8AC3E}">
        <p14:creationId xmlns:p14="http://schemas.microsoft.com/office/powerpoint/2010/main" val="253770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6BC5-E1F1-4CE3-929A-2586D23FE24D}"/>
              </a:ext>
            </a:extLst>
          </p:cNvPr>
          <p:cNvSpPr>
            <a:spLocks noGrp="1"/>
          </p:cNvSpPr>
          <p:nvPr>
            <p:ph type="title"/>
          </p:nvPr>
        </p:nvSpPr>
        <p:spPr>
          <a:xfrm>
            <a:off x="286144" y="543726"/>
            <a:ext cx="3075586" cy="624776"/>
          </a:xfrm>
        </p:spPr>
        <p:txBody>
          <a:bodyPr>
            <a:normAutofit fontScale="90000"/>
          </a:bodyPr>
          <a:lstStyle/>
          <a:p>
            <a:r>
              <a:rPr lang="en-GB" dirty="0">
                <a:latin typeface="Verdana" panose="020B0604030504040204" pitchFamily="34" charset="0"/>
                <a:ea typeface="Verdana" panose="020B0604030504040204" pitchFamily="34" charset="0"/>
              </a:rPr>
              <a:t>Back to our school</a:t>
            </a:r>
          </a:p>
        </p:txBody>
      </p:sp>
      <p:pic>
        <p:nvPicPr>
          <p:cNvPr id="3" name="Picture 2">
            <a:extLst>
              <a:ext uri="{FF2B5EF4-FFF2-40B4-BE49-F238E27FC236}">
                <a16:creationId xmlns:a16="http://schemas.microsoft.com/office/drawing/2014/main" id="{B521A441-AE12-414E-8865-B882E124CA98}"/>
              </a:ext>
            </a:extLst>
          </p:cNvPr>
          <p:cNvPicPr/>
          <p:nvPr/>
        </p:nvPicPr>
        <p:blipFill>
          <a:blip r:embed="rId2"/>
          <a:stretch>
            <a:fillRect/>
          </a:stretch>
        </p:blipFill>
        <p:spPr>
          <a:xfrm>
            <a:off x="3373711" y="305187"/>
            <a:ext cx="6994352" cy="6552813"/>
          </a:xfrm>
          <a:prstGeom prst="rect">
            <a:avLst/>
          </a:prstGeom>
        </p:spPr>
      </p:pic>
      <p:pic>
        <p:nvPicPr>
          <p:cNvPr id="4" name="Picture 3">
            <a:extLst>
              <a:ext uri="{FF2B5EF4-FFF2-40B4-BE49-F238E27FC236}">
                <a16:creationId xmlns:a16="http://schemas.microsoft.com/office/drawing/2014/main" id="{7D5E7089-63DB-492A-B73E-739C6CD03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3544" y="5656456"/>
            <a:ext cx="1518456" cy="1201544"/>
          </a:xfrm>
          <a:prstGeom prst="rect">
            <a:avLst/>
          </a:prstGeom>
        </p:spPr>
      </p:pic>
    </p:spTree>
    <p:extLst>
      <p:ext uri="{BB962C8B-B14F-4D97-AF65-F5344CB8AC3E}">
        <p14:creationId xmlns:p14="http://schemas.microsoft.com/office/powerpoint/2010/main" val="123109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5E2F-5DAF-4AD5-8860-4EDC211D2678}"/>
              </a:ext>
            </a:extLst>
          </p:cNvPr>
          <p:cNvSpPr>
            <a:spLocks noGrp="1"/>
          </p:cNvSpPr>
          <p:nvPr>
            <p:ph type="title"/>
          </p:nvPr>
        </p:nvSpPr>
        <p:spPr>
          <a:xfrm>
            <a:off x="251791" y="172851"/>
            <a:ext cx="10515600" cy="801066"/>
          </a:xfrm>
        </p:spPr>
        <p:txBody>
          <a:bodyPr>
            <a:normAutofit/>
          </a:bodyPr>
          <a:lstStyle/>
          <a:p>
            <a:r>
              <a:rPr lang="en-GB" sz="3200" dirty="0">
                <a:latin typeface="Verdana" panose="020B0604030504040204" pitchFamily="34" charset="0"/>
                <a:ea typeface="Verdana" panose="020B0604030504040204" pitchFamily="34" charset="0"/>
              </a:rPr>
              <a:t>Task</a:t>
            </a:r>
          </a:p>
        </p:txBody>
      </p:sp>
      <p:sp>
        <p:nvSpPr>
          <p:cNvPr id="5" name="Rectangle 4">
            <a:extLst>
              <a:ext uri="{FF2B5EF4-FFF2-40B4-BE49-F238E27FC236}">
                <a16:creationId xmlns:a16="http://schemas.microsoft.com/office/drawing/2014/main" id="{B002B809-F9F6-41DA-B271-CBE1ECBB7028}"/>
              </a:ext>
            </a:extLst>
          </p:cNvPr>
          <p:cNvSpPr/>
          <p:nvPr/>
        </p:nvSpPr>
        <p:spPr>
          <a:xfrm>
            <a:off x="251791" y="973917"/>
            <a:ext cx="11675166" cy="1754326"/>
          </a:xfrm>
          <a:prstGeom prst="rect">
            <a:avLst/>
          </a:prstGeom>
        </p:spPr>
        <p:txBody>
          <a:bodyPr wrap="square">
            <a:spAutoFit/>
          </a:bodyPr>
          <a:lstStyle/>
          <a:p>
            <a:pPr marL="342900" indent="-342900">
              <a:buFont typeface="+mj-lt"/>
              <a:buAutoNum type="arabicPeriod"/>
            </a:pPr>
            <a:r>
              <a:rPr lang="en-GB" dirty="0">
                <a:solidFill>
                  <a:srgbClr val="00A696"/>
                </a:solidFill>
                <a:latin typeface="Verdana" panose="020B0604030504040204" pitchFamily="34" charset="0"/>
                <a:ea typeface="Verdana" panose="020B0604030504040204" pitchFamily="34" charset="0"/>
              </a:rPr>
              <a:t>Think about your school </a:t>
            </a:r>
            <a:r>
              <a:rPr lang="en-GB" u="sng" dirty="0">
                <a:solidFill>
                  <a:srgbClr val="00A696"/>
                </a:solidFill>
                <a:latin typeface="Verdana" panose="020B0604030504040204" pitchFamily="34" charset="0"/>
                <a:ea typeface="Verdana" panose="020B0604030504040204" pitchFamily="34" charset="0"/>
              </a:rPr>
              <a:t>at the moment</a:t>
            </a:r>
            <a:r>
              <a:rPr lang="en-GB" dirty="0">
                <a:solidFill>
                  <a:srgbClr val="00A696"/>
                </a:solidFill>
                <a:latin typeface="Verdana" panose="020B0604030504040204" pitchFamily="34" charset="0"/>
                <a:ea typeface="Verdana" panose="020B0604030504040204" pitchFamily="34" charset="0"/>
              </a:rPr>
              <a:t>, are any of these things already happening? </a:t>
            </a:r>
          </a:p>
          <a:p>
            <a:pPr marL="342900" indent="-342900">
              <a:buFont typeface="+mj-lt"/>
              <a:buAutoNum type="arabicPeriod"/>
            </a:pPr>
            <a:r>
              <a:rPr lang="en-GB" dirty="0">
                <a:solidFill>
                  <a:srgbClr val="00A696"/>
                </a:solidFill>
                <a:latin typeface="Verdana" panose="020B0604030504040204" pitchFamily="34" charset="0"/>
                <a:ea typeface="Verdana" panose="020B0604030504040204" pitchFamily="34" charset="0"/>
              </a:rPr>
              <a:t>Pick one thing that you think could be improved within your school, in terms of sustainability.</a:t>
            </a:r>
          </a:p>
          <a:p>
            <a:pPr marL="342900" indent="-342900">
              <a:buFont typeface="+mj-lt"/>
              <a:buAutoNum type="arabicPeriod"/>
            </a:pPr>
            <a:r>
              <a:rPr lang="en-GB" dirty="0">
                <a:solidFill>
                  <a:srgbClr val="00A696"/>
                </a:solidFill>
                <a:latin typeface="Verdana" panose="020B0604030504040204" pitchFamily="34" charset="0"/>
                <a:ea typeface="Verdana" panose="020B0604030504040204" pitchFamily="34" charset="0"/>
              </a:rPr>
              <a:t>Write a paragraph explaining what currently happens in this area and offer suggestions about how to improve it. You should </a:t>
            </a:r>
            <a:r>
              <a:rPr lang="en-GB" u="sng" dirty="0">
                <a:solidFill>
                  <a:srgbClr val="00A696"/>
                </a:solidFill>
                <a:latin typeface="Verdana" panose="020B0604030504040204" pitchFamily="34" charset="0"/>
                <a:ea typeface="Verdana" panose="020B0604030504040204" pitchFamily="34" charset="0"/>
              </a:rPr>
              <a:t>refer back</a:t>
            </a:r>
            <a:r>
              <a:rPr lang="en-GB" dirty="0">
                <a:solidFill>
                  <a:srgbClr val="00A696"/>
                </a:solidFill>
                <a:latin typeface="Verdana" panose="020B0604030504040204" pitchFamily="34" charset="0"/>
                <a:ea typeface="Verdana" panose="020B0604030504040204" pitchFamily="34" charset="0"/>
              </a:rPr>
              <a:t> to the Development Compass Rose in your work.</a:t>
            </a:r>
          </a:p>
          <a:p>
            <a:endParaRPr lang="en-GB" dirty="0">
              <a:solidFill>
                <a:srgbClr val="004636"/>
              </a:solidFill>
              <a:latin typeface="Verdana" panose="020B0604030504040204" pitchFamily="34" charset="0"/>
              <a:ea typeface="Verdana" panose="020B0604030504040204" pitchFamily="34" charset="0"/>
            </a:endParaRPr>
          </a:p>
          <a:p>
            <a:r>
              <a:rPr lang="en-GB" dirty="0">
                <a:solidFill>
                  <a:srgbClr val="FF1D7C"/>
                </a:solidFill>
                <a:latin typeface="Verdana" panose="020B0604030504040204" pitchFamily="34" charset="0"/>
                <a:ea typeface="Verdana" panose="020B0604030504040204" pitchFamily="34" charset="0"/>
              </a:rPr>
              <a:t>The sentence starters below could help you structure your work:</a:t>
            </a:r>
          </a:p>
        </p:txBody>
      </p:sp>
      <p:sp>
        <p:nvSpPr>
          <p:cNvPr id="6" name="Rectangle 5">
            <a:extLst>
              <a:ext uri="{FF2B5EF4-FFF2-40B4-BE49-F238E27FC236}">
                <a16:creationId xmlns:a16="http://schemas.microsoft.com/office/drawing/2014/main" id="{13178AA5-B36B-4158-993E-89FF77589811}"/>
              </a:ext>
            </a:extLst>
          </p:cNvPr>
          <p:cNvSpPr/>
          <p:nvPr/>
        </p:nvSpPr>
        <p:spPr>
          <a:xfrm>
            <a:off x="258417" y="3168910"/>
            <a:ext cx="11675166" cy="1938992"/>
          </a:xfrm>
          <a:prstGeom prst="rect">
            <a:avLst/>
          </a:prstGeom>
          <a:ln w="57150">
            <a:solidFill>
              <a:srgbClr val="92D050"/>
            </a:solidFill>
          </a:ln>
        </p:spPr>
        <p:txBody>
          <a:bodyPr wrap="square">
            <a:spAutoFit/>
          </a:bodyPr>
          <a:lstStyle/>
          <a:p>
            <a:pPr marL="285750" indent="-285750">
              <a:buFont typeface="Arial" panose="020B0604020202020204" pitchFamily="34" charset="0"/>
              <a:buChar char="•"/>
            </a:pPr>
            <a:r>
              <a:rPr lang="en-GB" sz="2000" i="1" dirty="0">
                <a:solidFill>
                  <a:srgbClr val="138AFF"/>
                </a:solidFill>
                <a:latin typeface="Verdana" panose="020B0604030504040204" pitchFamily="34" charset="0"/>
                <a:ea typeface="Verdana" panose="020B0604030504040204" pitchFamily="34" charset="0"/>
              </a:rPr>
              <a:t>I think that in our school we should consider doing………. to make it more sustainable. </a:t>
            </a:r>
          </a:p>
          <a:p>
            <a:pPr marL="285750" indent="-285750">
              <a:buFont typeface="Arial" panose="020B0604020202020204" pitchFamily="34" charset="0"/>
              <a:buChar char="•"/>
            </a:pPr>
            <a:r>
              <a:rPr lang="en-GB" sz="2000" i="1" dirty="0">
                <a:solidFill>
                  <a:srgbClr val="138AFF"/>
                </a:solidFill>
                <a:latin typeface="Verdana" panose="020B0604030504040204" pitchFamily="34" charset="0"/>
                <a:ea typeface="Verdana" panose="020B0604030504040204" pitchFamily="34" charset="0"/>
              </a:rPr>
              <a:t>I can see that currently we aren’t doing very well at this because……..</a:t>
            </a:r>
          </a:p>
          <a:p>
            <a:pPr marL="285750" indent="-285750">
              <a:buFont typeface="Arial" panose="020B0604020202020204" pitchFamily="34" charset="0"/>
              <a:buChar char="•"/>
            </a:pPr>
            <a:r>
              <a:rPr lang="en-GB" sz="2000" i="1" dirty="0">
                <a:solidFill>
                  <a:srgbClr val="138AFF"/>
                </a:solidFill>
                <a:latin typeface="Verdana" panose="020B0604030504040204" pitchFamily="34" charset="0"/>
                <a:ea typeface="Verdana" panose="020B0604030504040204" pitchFamily="34" charset="0"/>
              </a:rPr>
              <a:t>If we put this plan into action is would have the following impacts on nature/ the economy/ socially…. </a:t>
            </a:r>
          </a:p>
          <a:p>
            <a:pPr marL="285750" indent="-285750">
              <a:buFont typeface="Arial" panose="020B0604020202020204" pitchFamily="34" charset="0"/>
              <a:buChar char="•"/>
            </a:pPr>
            <a:r>
              <a:rPr lang="en-GB" sz="2000" i="1" dirty="0">
                <a:solidFill>
                  <a:srgbClr val="138AFF"/>
                </a:solidFill>
                <a:latin typeface="Verdana" panose="020B0604030504040204" pitchFamily="34" charset="0"/>
                <a:ea typeface="Verdana" panose="020B0604030504040204" pitchFamily="34" charset="0"/>
              </a:rPr>
              <a:t>Therefore, on balance, I think it would be a sensible way to focus our efforts and help the school on its sustainability journey.</a:t>
            </a:r>
          </a:p>
        </p:txBody>
      </p:sp>
    </p:spTree>
    <p:extLst>
      <p:ext uri="{BB962C8B-B14F-4D97-AF65-F5344CB8AC3E}">
        <p14:creationId xmlns:p14="http://schemas.microsoft.com/office/powerpoint/2010/main" val="226271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1E3FAC-FA97-4DE5-8F00-27A87CF7CB48}"/>
              </a:ext>
            </a:extLst>
          </p:cNvPr>
          <p:cNvSpPr/>
          <p:nvPr/>
        </p:nvSpPr>
        <p:spPr>
          <a:xfrm>
            <a:off x="429481" y="1008326"/>
            <a:ext cx="6818606" cy="4832092"/>
          </a:xfrm>
          <a:prstGeom prst="rect">
            <a:avLst/>
          </a:prstGeom>
        </p:spPr>
        <p:txBody>
          <a:bodyPr wrap="square">
            <a:spAutoFit/>
          </a:bodyPr>
          <a:lstStyle/>
          <a:p>
            <a:r>
              <a:rPr lang="en-GB" sz="4800" dirty="0">
                <a:solidFill>
                  <a:srgbClr val="004636"/>
                </a:solidFill>
                <a:latin typeface="Verdana" panose="020B0604030504040204" pitchFamily="34" charset="0"/>
                <a:ea typeface="Verdana" panose="020B0604030504040204" pitchFamily="34" charset="0"/>
              </a:rPr>
              <a:t>Conclusion</a:t>
            </a:r>
          </a:p>
          <a:p>
            <a:endParaRPr lang="en-GB" sz="3600" dirty="0">
              <a:solidFill>
                <a:srgbClr val="004636"/>
              </a:solidFill>
              <a:latin typeface="Verdana" panose="020B0604030504040204" pitchFamily="34" charset="0"/>
              <a:ea typeface="Verdana" panose="020B0604030504040204" pitchFamily="34" charset="0"/>
            </a:endParaRPr>
          </a:p>
          <a:p>
            <a:r>
              <a:rPr lang="en-GB" sz="3200" dirty="0">
                <a:solidFill>
                  <a:srgbClr val="00A696"/>
                </a:solidFill>
                <a:latin typeface="Verdana" panose="020B0604030504040204" pitchFamily="34" charset="0"/>
                <a:ea typeface="Verdana" panose="020B0604030504040204" pitchFamily="34" charset="0"/>
              </a:rPr>
              <a:t>By creating your vision for your school and thinking about the actions they could take here and now, you have taken the first step towards becoming the most ‘People and Planet Friendly School’ in the country. </a:t>
            </a:r>
          </a:p>
        </p:txBody>
      </p:sp>
      <p:pic>
        <p:nvPicPr>
          <p:cNvPr id="3" name="Picture 2">
            <a:extLst>
              <a:ext uri="{FF2B5EF4-FFF2-40B4-BE49-F238E27FC236}">
                <a16:creationId xmlns:a16="http://schemas.microsoft.com/office/drawing/2014/main" id="{8A5C5C44-E77D-45F4-8DB3-EBD660953CDD}"/>
              </a:ext>
            </a:extLst>
          </p:cNvPr>
          <p:cNvPicPr>
            <a:picLocks noChangeAspect="1"/>
          </p:cNvPicPr>
          <p:nvPr/>
        </p:nvPicPr>
        <p:blipFill rotWithShape="1">
          <a:blip r:embed="rId2">
            <a:extLst>
              <a:ext uri="{28A0092B-C50C-407E-A947-70E740481C1C}">
                <a14:useLocalDpi xmlns:a14="http://schemas.microsoft.com/office/drawing/2010/main" val="0"/>
              </a:ext>
            </a:extLst>
          </a:blip>
          <a:srcRect l="24904" t="14656" r="6467"/>
          <a:stretch/>
        </p:blipFill>
        <p:spPr>
          <a:xfrm>
            <a:off x="7323588" y="944585"/>
            <a:ext cx="5465672" cy="4968829"/>
          </a:xfrm>
          <a:prstGeom prst="ellipse">
            <a:avLst/>
          </a:prstGeom>
        </p:spPr>
      </p:pic>
    </p:spTree>
    <p:extLst>
      <p:ext uri="{BB962C8B-B14F-4D97-AF65-F5344CB8AC3E}">
        <p14:creationId xmlns:p14="http://schemas.microsoft.com/office/powerpoint/2010/main" val="64679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C0E2-4886-4AF1-BBA1-8E48E30BA687}"/>
              </a:ext>
            </a:extLst>
          </p:cNvPr>
          <p:cNvSpPr>
            <a:spLocks noGrp="1"/>
          </p:cNvSpPr>
          <p:nvPr>
            <p:ph type="title"/>
          </p:nvPr>
        </p:nvSpPr>
        <p:spPr>
          <a:xfrm>
            <a:off x="423978" y="60926"/>
            <a:ext cx="4522365" cy="1325563"/>
          </a:xfrm>
        </p:spPr>
        <p:txBody>
          <a:bodyPr>
            <a:normAutofit/>
          </a:bodyPr>
          <a:lstStyle/>
          <a:p>
            <a:r>
              <a:rPr lang="en-GB" sz="3600" dirty="0">
                <a:latin typeface="Verdana" panose="020B0604030504040204" pitchFamily="34" charset="0"/>
                <a:ea typeface="Verdana" panose="020B0604030504040204" pitchFamily="34" charset="0"/>
              </a:rPr>
              <a:t>Imagine…</a:t>
            </a:r>
          </a:p>
        </p:txBody>
      </p:sp>
      <p:sp>
        <p:nvSpPr>
          <p:cNvPr id="3" name="Content Placeholder 2">
            <a:extLst>
              <a:ext uri="{FF2B5EF4-FFF2-40B4-BE49-F238E27FC236}">
                <a16:creationId xmlns:a16="http://schemas.microsoft.com/office/drawing/2014/main" id="{444DAD30-0AAE-41A7-B685-11284DCD5778}"/>
              </a:ext>
            </a:extLst>
          </p:cNvPr>
          <p:cNvSpPr>
            <a:spLocks noGrp="1"/>
          </p:cNvSpPr>
          <p:nvPr>
            <p:ph idx="1"/>
          </p:nvPr>
        </p:nvSpPr>
        <p:spPr>
          <a:xfrm>
            <a:off x="435680" y="1759249"/>
            <a:ext cx="7324288" cy="4531553"/>
          </a:xfrm>
        </p:spPr>
        <p:txBody>
          <a:bodyPr>
            <a:normAutofit/>
          </a:bodyPr>
          <a:lstStyle/>
          <a:p>
            <a:pPr marL="0" indent="0">
              <a:buNone/>
            </a:pPr>
            <a:r>
              <a:rPr lang="en-GB" sz="3200" dirty="0">
                <a:solidFill>
                  <a:srgbClr val="00A696"/>
                </a:solidFill>
                <a:latin typeface="Verdana" panose="020B0604030504040204" pitchFamily="34" charset="0"/>
                <a:ea typeface="Verdana" panose="020B0604030504040204" pitchFamily="34" charset="0"/>
              </a:rPr>
              <a:t>10 years from now, your school has been nominated for the prestigious ‘Eden Project Award’ for being the most ‘People and Planet Friendly School’ in the country. </a:t>
            </a:r>
          </a:p>
          <a:p>
            <a:pPr marL="0" indent="0">
              <a:buNone/>
            </a:pPr>
            <a:endParaRPr lang="en-GB" sz="3200" dirty="0">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7F3425C2-2DA2-48C4-B48B-1E4EDD105085}"/>
              </a:ext>
            </a:extLst>
          </p:cNvPr>
          <p:cNvSpPr/>
          <p:nvPr/>
        </p:nvSpPr>
        <p:spPr>
          <a:xfrm>
            <a:off x="482701" y="4951339"/>
            <a:ext cx="11344044" cy="1569660"/>
          </a:xfrm>
          <a:prstGeom prst="rect">
            <a:avLst/>
          </a:prstGeom>
        </p:spPr>
        <p:txBody>
          <a:bodyPr wrap="square">
            <a:spAutoFit/>
          </a:bodyPr>
          <a:lstStyle/>
          <a:p>
            <a:pPr lvl="0"/>
            <a:r>
              <a:rPr lang="en-GB" sz="3200" dirty="0">
                <a:solidFill>
                  <a:srgbClr val="FF1D7C"/>
                </a:solidFill>
                <a:latin typeface="Verdana" panose="020B0604030504040204" pitchFamily="34" charset="0"/>
                <a:ea typeface="Verdana" panose="020B0604030504040204" pitchFamily="34" charset="0"/>
              </a:rPr>
              <a:t>Your </a:t>
            </a:r>
            <a:r>
              <a:rPr lang="en-GB" sz="3200" b="1" dirty="0">
                <a:solidFill>
                  <a:srgbClr val="FF1D7C"/>
                </a:solidFill>
                <a:latin typeface="Verdana" panose="020B0604030504040204" pitchFamily="34" charset="0"/>
                <a:ea typeface="Verdana" panose="020B0604030504040204" pitchFamily="34" charset="0"/>
              </a:rPr>
              <a:t>challenge today</a:t>
            </a:r>
            <a:r>
              <a:rPr lang="en-GB" sz="3200" dirty="0">
                <a:solidFill>
                  <a:srgbClr val="FF1D7C"/>
                </a:solidFill>
                <a:latin typeface="Verdana" panose="020B0604030504040204" pitchFamily="34" charset="0"/>
                <a:ea typeface="Verdana" panose="020B0604030504040204" pitchFamily="34" charset="0"/>
              </a:rPr>
              <a:t>, is to develop a vision for this people and planet friendly school, prioritising what action needs to be taken now to make it a reality. </a:t>
            </a:r>
          </a:p>
        </p:txBody>
      </p:sp>
      <p:pic>
        <p:nvPicPr>
          <p:cNvPr id="5" name="Picture 4">
            <a:extLst>
              <a:ext uri="{FF2B5EF4-FFF2-40B4-BE49-F238E27FC236}">
                <a16:creationId xmlns:a16="http://schemas.microsoft.com/office/drawing/2014/main" id="{39D048A5-8292-46E2-A823-60A76FAE6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199" y="0"/>
            <a:ext cx="4522365" cy="4639112"/>
          </a:xfrm>
          <a:prstGeom prst="ellipse">
            <a:avLst/>
          </a:prstGeom>
        </p:spPr>
      </p:pic>
    </p:spTree>
    <p:extLst>
      <p:ext uri="{BB962C8B-B14F-4D97-AF65-F5344CB8AC3E}">
        <p14:creationId xmlns:p14="http://schemas.microsoft.com/office/powerpoint/2010/main" val="333799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7965-4C75-460E-9B49-AF1286BD37A2}"/>
              </a:ext>
            </a:extLst>
          </p:cNvPr>
          <p:cNvSpPr>
            <a:spLocks noGrp="1"/>
          </p:cNvSpPr>
          <p:nvPr>
            <p:ph type="title"/>
          </p:nvPr>
        </p:nvSpPr>
        <p:spPr>
          <a:xfrm>
            <a:off x="838200" y="367739"/>
            <a:ext cx="10515600" cy="1066110"/>
          </a:xfrm>
        </p:spPr>
        <p:txBody>
          <a:bodyPr>
            <a:normAutofit/>
          </a:bodyPr>
          <a:lstStyle/>
          <a:p>
            <a:r>
              <a:rPr lang="en-GB" sz="2800" dirty="0">
                <a:latin typeface="Verdana" panose="020B0604030504040204" pitchFamily="34" charset="0"/>
                <a:ea typeface="Verdana" panose="020B0604030504040204" pitchFamily="34" charset="0"/>
              </a:rPr>
              <a:t>What would ‘the most people and planet  friendly school’ be like?</a:t>
            </a:r>
          </a:p>
        </p:txBody>
      </p:sp>
      <p:sp>
        <p:nvSpPr>
          <p:cNvPr id="3" name="Content Placeholder 2">
            <a:extLst>
              <a:ext uri="{FF2B5EF4-FFF2-40B4-BE49-F238E27FC236}">
                <a16:creationId xmlns:a16="http://schemas.microsoft.com/office/drawing/2014/main" id="{610FACCF-1345-47A9-B844-62C9B6816920}"/>
              </a:ext>
            </a:extLst>
          </p:cNvPr>
          <p:cNvSpPr>
            <a:spLocks noGrp="1"/>
          </p:cNvSpPr>
          <p:nvPr>
            <p:ph idx="1"/>
          </p:nvPr>
        </p:nvSpPr>
        <p:spPr>
          <a:xfrm>
            <a:off x="838200" y="1722783"/>
            <a:ext cx="10515600" cy="4876800"/>
          </a:xfrm>
        </p:spPr>
        <p:txBody>
          <a:bodyPr>
            <a:normAutofit/>
          </a:bodyPr>
          <a:lstStyle/>
          <a:p>
            <a:r>
              <a:rPr lang="en-GB" dirty="0">
                <a:solidFill>
                  <a:srgbClr val="00A696"/>
                </a:solidFill>
                <a:latin typeface="Verdana" panose="020B0604030504040204" pitchFamily="34" charset="0"/>
                <a:ea typeface="Verdana" panose="020B0604030504040204" pitchFamily="34" charset="0"/>
              </a:rPr>
              <a:t>Where do lessons take place?</a:t>
            </a:r>
          </a:p>
          <a:p>
            <a:r>
              <a:rPr lang="en-GB" dirty="0">
                <a:solidFill>
                  <a:srgbClr val="00A696"/>
                </a:solidFill>
                <a:latin typeface="Verdana" panose="020B0604030504040204" pitchFamily="34" charset="0"/>
                <a:ea typeface="Verdana" panose="020B0604030504040204" pitchFamily="34" charset="0"/>
              </a:rPr>
              <a:t>What does the outdoor space look like?</a:t>
            </a:r>
          </a:p>
          <a:p>
            <a:r>
              <a:rPr lang="en-GB" dirty="0">
                <a:solidFill>
                  <a:srgbClr val="00A696"/>
                </a:solidFill>
                <a:latin typeface="Verdana" panose="020B0604030504040204" pitchFamily="34" charset="0"/>
                <a:ea typeface="Verdana" panose="020B0604030504040204" pitchFamily="34" charset="0"/>
              </a:rPr>
              <a:t>Which subjects are taught?</a:t>
            </a:r>
          </a:p>
          <a:p>
            <a:r>
              <a:rPr lang="en-GB" dirty="0">
                <a:solidFill>
                  <a:srgbClr val="00A696"/>
                </a:solidFill>
                <a:latin typeface="Verdana" panose="020B0604030504040204" pitchFamily="34" charset="0"/>
                <a:ea typeface="Verdana" panose="020B0604030504040204" pitchFamily="34" charset="0"/>
              </a:rPr>
              <a:t>What kind of food is served at lunchtimes?</a:t>
            </a:r>
          </a:p>
          <a:p>
            <a:r>
              <a:rPr lang="en-GB" dirty="0">
                <a:solidFill>
                  <a:srgbClr val="00A696"/>
                </a:solidFill>
                <a:latin typeface="Verdana" panose="020B0604030504040204" pitchFamily="34" charset="0"/>
                <a:ea typeface="Verdana" panose="020B0604030504040204" pitchFamily="34" charset="0"/>
              </a:rPr>
              <a:t>How do people travel to and from school?</a:t>
            </a:r>
          </a:p>
          <a:p>
            <a:r>
              <a:rPr lang="en-GB" dirty="0">
                <a:solidFill>
                  <a:srgbClr val="00A696"/>
                </a:solidFill>
                <a:latin typeface="Verdana" panose="020B0604030504040204" pitchFamily="34" charset="0"/>
                <a:ea typeface="Verdana" panose="020B0604030504040204" pitchFamily="34" charset="0"/>
              </a:rPr>
              <a:t>How is everybody given the best opportunities to learn?</a:t>
            </a:r>
          </a:p>
          <a:p>
            <a:r>
              <a:rPr lang="en-GB" dirty="0">
                <a:solidFill>
                  <a:srgbClr val="00A696"/>
                </a:solidFill>
                <a:latin typeface="Verdana" panose="020B0604030504040204" pitchFamily="34" charset="0"/>
                <a:ea typeface="Verdana" panose="020B0604030504040204" pitchFamily="34" charset="0"/>
              </a:rPr>
              <a:t>What role do pupils have in this place?</a:t>
            </a:r>
          </a:p>
          <a:p>
            <a:r>
              <a:rPr lang="en-GB" dirty="0">
                <a:solidFill>
                  <a:srgbClr val="00A696"/>
                </a:solidFill>
                <a:latin typeface="Verdana" panose="020B0604030504040204" pitchFamily="34" charset="0"/>
                <a:ea typeface="Verdana" panose="020B0604030504040204" pitchFamily="34" charset="0"/>
              </a:rPr>
              <a:t>What actions do people take to save water and energy?</a:t>
            </a:r>
          </a:p>
          <a:p>
            <a:r>
              <a:rPr lang="en-GB" dirty="0">
                <a:solidFill>
                  <a:srgbClr val="00A696"/>
                </a:solidFill>
                <a:latin typeface="Verdana" panose="020B0604030504040204" pitchFamily="34" charset="0"/>
                <a:ea typeface="Verdana" panose="020B0604030504040204" pitchFamily="34" charset="0"/>
              </a:rPr>
              <a:t>What do people do with their rubbish?</a:t>
            </a:r>
          </a:p>
          <a:p>
            <a:r>
              <a:rPr lang="en-GB" dirty="0">
                <a:solidFill>
                  <a:srgbClr val="00A696"/>
                </a:solidFill>
                <a:latin typeface="Verdana" panose="020B0604030504040204" pitchFamily="34" charset="0"/>
                <a:ea typeface="Verdana" panose="020B0604030504040204" pitchFamily="34" charset="0"/>
              </a:rPr>
              <a:t>What else is special about the school?</a:t>
            </a:r>
          </a:p>
        </p:txBody>
      </p:sp>
      <p:pic>
        <p:nvPicPr>
          <p:cNvPr id="5" name="Picture 4">
            <a:extLst>
              <a:ext uri="{FF2B5EF4-FFF2-40B4-BE49-F238E27FC236}">
                <a16:creationId xmlns:a16="http://schemas.microsoft.com/office/drawing/2014/main" id="{6D863F14-7D72-4B10-9510-0E40E51CB1D4}"/>
              </a:ext>
            </a:extLst>
          </p:cNvPr>
          <p:cNvPicPr>
            <a:picLocks noChangeAspect="1"/>
          </p:cNvPicPr>
          <p:nvPr/>
        </p:nvPicPr>
        <p:blipFill rotWithShape="1">
          <a:blip r:embed="rId2">
            <a:extLst>
              <a:ext uri="{28A0092B-C50C-407E-A947-70E740481C1C}">
                <a14:useLocalDpi xmlns:a14="http://schemas.microsoft.com/office/drawing/2010/main" val="0"/>
              </a:ext>
            </a:extLst>
          </a:blip>
          <a:srcRect l="49060" r="21147"/>
          <a:stretch/>
        </p:blipFill>
        <p:spPr>
          <a:xfrm>
            <a:off x="9362114" y="900794"/>
            <a:ext cx="3632433" cy="3492500"/>
          </a:xfrm>
          <a:prstGeom prst="ellipse">
            <a:avLst/>
          </a:prstGeom>
        </p:spPr>
      </p:pic>
    </p:spTree>
    <p:extLst>
      <p:ext uri="{BB962C8B-B14F-4D97-AF65-F5344CB8AC3E}">
        <p14:creationId xmlns:p14="http://schemas.microsoft.com/office/powerpoint/2010/main" val="171819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66C5-C42F-418E-9287-CCF353E1885A}"/>
              </a:ext>
            </a:extLst>
          </p:cNvPr>
          <p:cNvSpPr>
            <a:spLocks noGrp="1"/>
          </p:cNvSpPr>
          <p:nvPr>
            <p:ph type="title"/>
          </p:nvPr>
        </p:nvSpPr>
        <p:spPr>
          <a:xfrm>
            <a:off x="564874" y="1478308"/>
            <a:ext cx="10515600" cy="1325563"/>
          </a:xfrm>
        </p:spPr>
        <p:txBody>
          <a:bodyPr>
            <a:normAutofit/>
          </a:bodyPr>
          <a:lstStyle/>
          <a:p>
            <a:r>
              <a:rPr lang="en-GB" sz="3200" dirty="0">
                <a:latin typeface="Verdana" panose="020B0604030504040204" pitchFamily="34" charset="0"/>
                <a:ea typeface="Verdana" panose="020B0604030504040204" pitchFamily="34" charset="0"/>
              </a:rPr>
              <a:t>Turning your ideas into a set of statements</a:t>
            </a:r>
          </a:p>
        </p:txBody>
      </p:sp>
      <p:sp>
        <p:nvSpPr>
          <p:cNvPr id="3" name="Content Placeholder 2">
            <a:extLst>
              <a:ext uri="{FF2B5EF4-FFF2-40B4-BE49-F238E27FC236}">
                <a16:creationId xmlns:a16="http://schemas.microsoft.com/office/drawing/2014/main" id="{C38A2F23-21D7-4D71-BFC5-3DF7EA5A46E9}"/>
              </a:ext>
            </a:extLst>
          </p:cNvPr>
          <p:cNvSpPr>
            <a:spLocks noGrp="1"/>
          </p:cNvSpPr>
          <p:nvPr>
            <p:ph idx="1"/>
          </p:nvPr>
        </p:nvSpPr>
        <p:spPr>
          <a:xfrm>
            <a:off x="564874" y="3429000"/>
            <a:ext cx="11062252" cy="2219456"/>
          </a:xfrm>
        </p:spPr>
        <p:txBody>
          <a:bodyPr>
            <a:normAutofit/>
          </a:bodyPr>
          <a:lstStyle/>
          <a:p>
            <a:pPr marL="0" indent="0">
              <a:buNone/>
            </a:pPr>
            <a:r>
              <a:rPr lang="en-GB" sz="3600" dirty="0">
                <a:solidFill>
                  <a:srgbClr val="00A696"/>
                </a:solidFill>
                <a:latin typeface="Verdana" panose="020B0604030504040204" pitchFamily="34" charset="0"/>
                <a:ea typeface="Verdana" panose="020B0604030504040204" pitchFamily="34" charset="0"/>
              </a:rPr>
              <a:t>Let’s use the sentence starter: </a:t>
            </a:r>
            <a:r>
              <a:rPr lang="en-GB" sz="3600" b="1" dirty="0">
                <a:solidFill>
                  <a:srgbClr val="00A696"/>
                </a:solidFill>
                <a:latin typeface="Verdana" panose="020B0604030504040204" pitchFamily="34" charset="0"/>
                <a:ea typeface="Verdana" panose="020B0604030504040204" pitchFamily="34" charset="0"/>
              </a:rPr>
              <a:t>‘The school that wins the Eden Project Award would…’</a:t>
            </a:r>
          </a:p>
        </p:txBody>
      </p:sp>
    </p:spTree>
    <p:extLst>
      <p:ext uri="{BB962C8B-B14F-4D97-AF65-F5344CB8AC3E}">
        <p14:creationId xmlns:p14="http://schemas.microsoft.com/office/powerpoint/2010/main" val="315894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C6702-FCD4-4D4E-A7FA-D0C714136BD4}"/>
              </a:ext>
            </a:extLst>
          </p:cNvPr>
          <p:cNvSpPr>
            <a:spLocks noGrp="1"/>
          </p:cNvSpPr>
          <p:nvPr>
            <p:ph idx="1"/>
          </p:nvPr>
        </p:nvSpPr>
        <p:spPr>
          <a:xfrm>
            <a:off x="332764" y="606061"/>
            <a:ext cx="11526472" cy="5374396"/>
          </a:xfrm>
        </p:spPr>
        <p:txBody>
          <a:bodyPr>
            <a:normAutofit/>
          </a:bodyPr>
          <a:lstStyle/>
          <a:p>
            <a:pPr marL="0" indent="0">
              <a:buNone/>
            </a:pPr>
            <a:r>
              <a:rPr lang="en-GB" sz="2800" dirty="0">
                <a:latin typeface="Verdana" panose="020B0604030504040204" pitchFamily="34" charset="0"/>
                <a:ea typeface="Verdana" panose="020B0604030504040204" pitchFamily="34" charset="0"/>
              </a:rPr>
              <a:t>Organisations around the world have been doing similar thinking to you! </a:t>
            </a:r>
          </a:p>
          <a:p>
            <a:pPr marL="0" indent="0">
              <a:buNone/>
            </a:pPr>
            <a:endParaRPr lang="en-GB" sz="2800" dirty="0">
              <a:latin typeface="Verdana" panose="020B0604030504040204" pitchFamily="34" charset="0"/>
              <a:ea typeface="Verdana" panose="020B0604030504040204" pitchFamily="34" charset="0"/>
            </a:endParaRPr>
          </a:p>
          <a:p>
            <a:pPr marL="0" indent="0">
              <a:buNone/>
            </a:pPr>
            <a:r>
              <a:rPr lang="en-GB" sz="2800" dirty="0">
                <a:solidFill>
                  <a:srgbClr val="00A696"/>
                </a:solidFill>
                <a:latin typeface="Verdana" panose="020B0604030504040204" pitchFamily="34" charset="0"/>
                <a:ea typeface="Verdana" panose="020B0604030504040204" pitchFamily="34" charset="0"/>
              </a:rPr>
              <a:t>They have been thinking about how they can run their organisations in a way that is prosperous for them and leads to a better future for the </a:t>
            </a:r>
            <a:r>
              <a:rPr lang="en-GB" sz="2800" b="1" dirty="0">
                <a:solidFill>
                  <a:srgbClr val="00A696"/>
                </a:solidFill>
                <a:latin typeface="Verdana" panose="020B0604030504040204" pitchFamily="34" charset="0"/>
                <a:ea typeface="Verdana" panose="020B0604030504040204" pitchFamily="34" charset="0"/>
              </a:rPr>
              <a:t>planet</a:t>
            </a:r>
            <a:r>
              <a:rPr lang="en-GB" sz="2800" dirty="0">
                <a:solidFill>
                  <a:srgbClr val="00A696"/>
                </a:solidFill>
                <a:latin typeface="Verdana" panose="020B0604030504040204" pitchFamily="34" charset="0"/>
                <a:ea typeface="Verdana" panose="020B0604030504040204" pitchFamily="34" charset="0"/>
              </a:rPr>
              <a:t> and the </a:t>
            </a:r>
            <a:r>
              <a:rPr lang="en-GB" sz="2800" b="1" dirty="0">
                <a:solidFill>
                  <a:srgbClr val="00A696"/>
                </a:solidFill>
                <a:latin typeface="Verdana" panose="020B0604030504040204" pitchFamily="34" charset="0"/>
                <a:ea typeface="Verdana" panose="020B0604030504040204" pitchFamily="34" charset="0"/>
              </a:rPr>
              <a:t>people</a:t>
            </a:r>
            <a:r>
              <a:rPr lang="en-GB" sz="2800" dirty="0">
                <a:solidFill>
                  <a:srgbClr val="00A696"/>
                </a:solidFill>
                <a:latin typeface="Verdana" panose="020B0604030504040204" pitchFamily="34" charset="0"/>
                <a:ea typeface="Verdana" panose="020B0604030504040204" pitchFamily="34" charset="0"/>
              </a:rPr>
              <a:t> who live on it. </a:t>
            </a:r>
          </a:p>
          <a:p>
            <a:pPr marL="0" indent="0">
              <a:buNone/>
            </a:pPr>
            <a:endParaRPr lang="en-GB" sz="2800" dirty="0">
              <a:solidFill>
                <a:srgbClr val="00A696"/>
              </a:solidFill>
              <a:latin typeface="Verdana" panose="020B0604030504040204" pitchFamily="34" charset="0"/>
              <a:ea typeface="Verdana" panose="020B0604030504040204" pitchFamily="34" charset="0"/>
            </a:endParaRPr>
          </a:p>
          <a:p>
            <a:pPr marL="0" indent="0">
              <a:buNone/>
            </a:pPr>
            <a:r>
              <a:rPr lang="en-GB" sz="2800" dirty="0">
                <a:solidFill>
                  <a:srgbClr val="FF1D7C"/>
                </a:solidFill>
                <a:latin typeface="Verdana" panose="020B0604030504040204" pitchFamily="34" charset="0"/>
                <a:ea typeface="Verdana" panose="020B0604030504040204" pitchFamily="34" charset="0"/>
              </a:rPr>
              <a:t>This is called </a:t>
            </a:r>
            <a:r>
              <a:rPr lang="en-GB" sz="2800" b="1" dirty="0">
                <a:solidFill>
                  <a:srgbClr val="FF1D7C"/>
                </a:solidFill>
                <a:latin typeface="Verdana" panose="020B0604030504040204" pitchFamily="34" charset="0"/>
                <a:ea typeface="Verdana" panose="020B0604030504040204" pitchFamily="34" charset="0"/>
              </a:rPr>
              <a:t>‘sustainable thinking’</a:t>
            </a:r>
            <a:r>
              <a:rPr lang="en-GB" sz="2800" dirty="0">
                <a:solidFill>
                  <a:srgbClr val="FF1D7C"/>
                </a:solidFill>
                <a:latin typeface="Verdana" panose="020B0604030504040204" pitchFamily="34" charset="0"/>
                <a:ea typeface="Verdana" panose="020B0604030504040204" pitchFamily="34" charset="0"/>
              </a:rPr>
              <a:t>.</a:t>
            </a:r>
          </a:p>
          <a:p>
            <a:pPr marL="0" indent="0">
              <a:buNone/>
            </a:pPr>
            <a:endParaRPr lang="en-GB" sz="2800" dirty="0">
              <a:latin typeface="Verdana" panose="020B0604030504040204" pitchFamily="34" charset="0"/>
              <a:ea typeface="Verdana" panose="020B0604030504040204" pitchFamily="34" charset="0"/>
            </a:endParaRPr>
          </a:p>
          <a:p>
            <a:pPr marL="0" indent="0">
              <a:buNone/>
            </a:pPr>
            <a:r>
              <a:rPr lang="en-GB" sz="2800" dirty="0">
                <a:solidFill>
                  <a:srgbClr val="138AFF"/>
                </a:solidFill>
                <a:latin typeface="Verdana" panose="020B0604030504040204" pitchFamily="34" charset="0"/>
                <a:ea typeface="Verdana" panose="020B0604030504040204" pitchFamily="34" charset="0"/>
              </a:rPr>
              <a:t>The </a:t>
            </a:r>
            <a:r>
              <a:rPr lang="en-GB" sz="2800" b="1" dirty="0">
                <a:solidFill>
                  <a:srgbClr val="138AFF"/>
                </a:solidFill>
                <a:latin typeface="Verdana" panose="020B0604030504040204" pitchFamily="34" charset="0"/>
                <a:ea typeface="Verdana" panose="020B0604030504040204" pitchFamily="34" charset="0"/>
              </a:rPr>
              <a:t>Eden Project </a:t>
            </a:r>
            <a:r>
              <a:rPr lang="en-GB" sz="2800" dirty="0">
                <a:solidFill>
                  <a:srgbClr val="138AFF"/>
                </a:solidFill>
                <a:latin typeface="Verdana" panose="020B0604030504040204" pitchFamily="34" charset="0"/>
                <a:ea typeface="Verdana" panose="020B0604030504040204" pitchFamily="34" charset="0"/>
              </a:rPr>
              <a:t>does a lot of this!</a:t>
            </a:r>
          </a:p>
        </p:txBody>
      </p:sp>
      <p:pic>
        <p:nvPicPr>
          <p:cNvPr id="5" name="Picture 4">
            <a:extLst>
              <a:ext uri="{FF2B5EF4-FFF2-40B4-BE49-F238E27FC236}">
                <a16:creationId xmlns:a16="http://schemas.microsoft.com/office/drawing/2014/main" id="{371DBA3F-3369-4104-A580-F64BD4E99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977" y="3632433"/>
            <a:ext cx="5791540" cy="3751286"/>
          </a:xfrm>
          <a:prstGeom prst="ellipse">
            <a:avLst/>
          </a:prstGeom>
        </p:spPr>
      </p:pic>
    </p:spTree>
    <p:extLst>
      <p:ext uri="{BB962C8B-B14F-4D97-AF65-F5344CB8AC3E}">
        <p14:creationId xmlns:p14="http://schemas.microsoft.com/office/powerpoint/2010/main" val="399119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2DAC145-D44D-4528-B008-0443FFDB6429}"/>
              </a:ext>
            </a:extLst>
          </p:cNvPr>
          <p:cNvSpPr/>
          <p:nvPr/>
        </p:nvSpPr>
        <p:spPr>
          <a:xfrm>
            <a:off x="496898" y="2219738"/>
            <a:ext cx="3478696" cy="3478696"/>
          </a:xfrm>
          <a:prstGeom prst="ellipse">
            <a:avLst/>
          </a:prstGeom>
          <a:solidFill>
            <a:srgbClr val="00F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Verdana" panose="020B0604030504040204" pitchFamily="34" charset="0"/>
              <a:ea typeface="Verdana" panose="020B0604030504040204" pitchFamily="34" charset="0"/>
            </a:endParaRPr>
          </a:p>
        </p:txBody>
      </p:sp>
      <p:sp>
        <p:nvSpPr>
          <p:cNvPr id="11" name="Oval 10">
            <a:extLst>
              <a:ext uri="{FF2B5EF4-FFF2-40B4-BE49-F238E27FC236}">
                <a16:creationId xmlns:a16="http://schemas.microsoft.com/office/drawing/2014/main" id="{F52087B9-607F-4B55-8CF7-C75E4135A07A}"/>
              </a:ext>
            </a:extLst>
          </p:cNvPr>
          <p:cNvSpPr/>
          <p:nvPr/>
        </p:nvSpPr>
        <p:spPr>
          <a:xfrm>
            <a:off x="8241065" y="2219738"/>
            <a:ext cx="3478696" cy="3478696"/>
          </a:xfrm>
          <a:prstGeom prst="ellipse">
            <a:avLst/>
          </a:prstGeom>
          <a:solidFill>
            <a:srgbClr val="00A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Verdana" panose="020B0604030504040204" pitchFamily="34" charset="0"/>
              <a:ea typeface="Verdana" panose="020B0604030504040204" pitchFamily="34" charset="0"/>
            </a:endParaRPr>
          </a:p>
        </p:txBody>
      </p:sp>
      <p:sp>
        <p:nvSpPr>
          <p:cNvPr id="15" name="Oval 14">
            <a:extLst>
              <a:ext uri="{FF2B5EF4-FFF2-40B4-BE49-F238E27FC236}">
                <a16:creationId xmlns:a16="http://schemas.microsoft.com/office/drawing/2014/main" id="{AE3BFF91-09A7-462F-B56E-96F3035634AE}"/>
              </a:ext>
            </a:extLst>
          </p:cNvPr>
          <p:cNvSpPr/>
          <p:nvPr/>
        </p:nvSpPr>
        <p:spPr>
          <a:xfrm>
            <a:off x="4364174" y="1885121"/>
            <a:ext cx="3478696" cy="3478696"/>
          </a:xfrm>
          <a:prstGeom prst="ellipse">
            <a:avLst/>
          </a:prstGeom>
          <a:solidFill>
            <a:srgbClr val="004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795E3C8D-1C49-A463-B87C-623579F462B0}"/>
              </a:ext>
            </a:extLst>
          </p:cNvPr>
          <p:cNvSpPr txBox="1"/>
          <p:nvPr/>
        </p:nvSpPr>
        <p:spPr>
          <a:xfrm>
            <a:off x="906591" y="2804924"/>
            <a:ext cx="2659310" cy="2308324"/>
          </a:xfrm>
          <a:prstGeom prst="rect">
            <a:avLst/>
          </a:prstGeom>
          <a:noFill/>
        </p:spPr>
        <p:txBody>
          <a:bodyPr wrap="square" lIns="91440" tIns="45720" rIns="91440" bIns="45720" anchor="t">
            <a:spAutoFit/>
          </a:bodyPr>
          <a:lstStyle/>
          <a:p>
            <a:pPr algn="ctr"/>
            <a:r>
              <a:rPr lang="en-GB" sz="3600" b="1" dirty="0">
                <a:solidFill>
                  <a:srgbClr val="004636"/>
                </a:solidFill>
                <a:latin typeface="Verdana" panose="020B0604030504040204" pitchFamily="34" charset="0"/>
                <a:ea typeface="Verdana" panose="020B0604030504040204" pitchFamily="34" charset="0"/>
              </a:rPr>
              <a:t>Have you heard of this word before?</a:t>
            </a:r>
            <a:endParaRPr lang="en-US" sz="3600" dirty="0">
              <a:latin typeface="Verdana" panose="020B0604030504040204" pitchFamily="34" charset="0"/>
              <a:ea typeface="Verdana" panose="020B0604030504040204" pitchFamily="34" charset="0"/>
              <a:cs typeface="Calibri"/>
            </a:endParaRPr>
          </a:p>
        </p:txBody>
      </p:sp>
      <p:sp>
        <p:nvSpPr>
          <p:cNvPr id="9" name="TextBox 8">
            <a:extLst>
              <a:ext uri="{FF2B5EF4-FFF2-40B4-BE49-F238E27FC236}">
                <a16:creationId xmlns:a16="http://schemas.microsoft.com/office/drawing/2014/main" id="{93F85523-2524-17DA-597C-3FDF06077E11}"/>
              </a:ext>
            </a:extLst>
          </p:cNvPr>
          <p:cNvSpPr txBox="1"/>
          <p:nvPr/>
        </p:nvSpPr>
        <p:spPr>
          <a:xfrm>
            <a:off x="8783335" y="2804924"/>
            <a:ext cx="2394155" cy="2308324"/>
          </a:xfrm>
          <a:prstGeom prst="rect">
            <a:avLst/>
          </a:prstGeom>
          <a:noFill/>
        </p:spPr>
        <p:txBody>
          <a:bodyPr wrap="square" lIns="91440" tIns="45720" rIns="91440" bIns="45720" anchor="t">
            <a:spAutoFit/>
          </a:bodyPr>
          <a:lstStyle/>
          <a:p>
            <a:pPr algn="ctr"/>
            <a:r>
              <a:rPr lang="en-GB" sz="3600" b="1" dirty="0">
                <a:solidFill>
                  <a:srgbClr val="004636"/>
                </a:solidFill>
                <a:latin typeface="Verdana" panose="020B0604030504040204" pitchFamily="34" charset="0"/>
                <a:ea typeface="Verdana" panose="020B0604030504040204" pitchFamily="34" charset="0"/>
              </a:rPr>
              <a:t>What do you think it means?</a:t>
            </a:r>
            <a:endParaRPr lang="en-US" sz="3600" dirty="0">
              <a:latin typeface="Verdana" panose="020B0604030504040204" pitchFamily="34" charset="0"/>
              <a:ea typeface="Verdana" panose="020B0604030504040204" pitchFamily="34" charset="0"/>
              <a:cs typeface="Calibri"/>
            </a:endParaRPr>
          </a:p>
        </p:txBody>
      </p:sp>
      <p:sp>
        <p:nvSpPr>
          <p:cNvPr id="10" name="TextBox 9">
            <a:extLst>
              <a:ext uri="{FF2B5EF4-FFF2-40B4-BE49-F238E27FC236}">
                <a16:creationId xmlns:a16="http://schemas.microsoft.com/office/drawing/2014/main" id="{0E4878E5-7C2B-BC40-D8E8-41573B7533C0}"/>
              </a:ext>
            </a:extLst>
          </p:cNvPr>
          <p:cNvSpPr txBox="1"/>
          <p:nvPr/>
        </p:nvSpPr>
        <p:spPr>
          <a:xfrm>
            <a:off x="4787371" y="2680248"/>
            <a:ext cx="2617257" cy="1754326"/>
          </a:xfrm>
          <a:prstGeom prst="rect">
            <a:avLst/>
          </a:prstGeom>
          <a:noFill/>
        </p:spPr>
        <p:txBody>
          <a:bodyPr wrap="square" lIns="91440" tIns="45720" rIns="91440" bIns="45720" anchor="t">
            <a:spAutoFit/>
          </a:bodyPr>
          <a:lstStyle/>
          <a:p>
            <a:pPr algn="ctr"/>
            <a:r>
              <a:rPr lang="en-GB" sz="3600" b="1" dirty="0">
                <a:solidFill>
                  <a:srgbClr val="F5FFEC"/>
                </a:solidFill>
                <a:latin typeface="Verdana" panose="020B0604030504040204" pitchFamily="34" charset="0"/>
                <a:ea typeface="Verdana" panose="020B0604030504040204" pitchFamily="34" charset="0"/>
              </a:rPr>
              <a:t>Where have you heard it?</a:t>
            </a:r>
            <a:endParaRPr lang="en-US" sz="3600" dirty="0">
              <a:solidFill>
                <a:srgbClr val="F5FFEC"/>
              </a:solidFill>
              <a:latin typeface="Verdana" panose="020B0604030504040204" pitchFamily="34" charset="0"/>
              <a:ea typeface="Verdana" panose="020B0604030504040204" pitchFamily="34" charset="0"/>
              <a:cs typeface="Calibri"/>
            </a:endParaRPr>
          </a:p>
        </p:txBody>
      </p:sp>
      <p:sp>
        <p:nvSpPr>
          <p:cNvPr id="12" name="Title 1">
            <a:extLst>
              <a:ext uri="{FF2B5EF4-FFF2-40B4-BE49-F238E27FC236}">
                <a16:creationId xmlns:a16="http://schemas.microsoft.com/office/drawing/2014/main" id="{BF567794-AF05-425C-A2D5-48CFEF5439A5}"/>
              </a:ext>
            </a:extLst>
          </p:cNvPr>
          <p:cNvSpPr>
            <a:spLocks noGrp="1"/>
          </p:cNvSpPr>
          <p:nvPr>
            <p:ph type="title"/>
          </p:nvPr>
        </p:nvSpPr>
        <p:spPr>
          <a:xfrm>
            <a:off x="332764" y="350280"/>
            <a:ext cx="10515600" cy="1325563"/>
          </a:xfrm>
        </p:spPr>
        <p:txBody>
          <a:bodyPr>
            <a:normAutofit/>
          </a:bodyPr>
          <a:lstStyle/>
          <a:p>
            <a:r>
              <a:rPr lang="en-GB" sz="4400" dirty="0">
                <a:latin typeface="Verdana" panose="020B0604030504040204" pitchFamily="34" charset="0"/>
                <a:ea typeface="Verdana" panose="020B0604030504040204" pitchFamily="34" charset="0"/>
              </a:rPr>
              <a:t>‘Sustainable’</a:t>
            </a:r>
          </a:p>
        </p:txBody>
      </p:sp>
    </p:spTree>
    <p:extLst>
      <p:ext uri="{BB962C8B-B14F-4D97-AF65-F5344CB8AC3E}">
        <p14:creationId xmlns:p14="http://schemas.microsoft.com/office/powerpoint/2010/main" val="147306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CE4D-F2DD-41B2-AE6B-F335E83EC76A}"/>
              </a:ext>
            </a:extLst>
          </p:cNvPr>
          <p:cNvSpPr>
            <a:spLocks noGrp="1"/>
          </p:cNvSpPr>
          <p:nvPr>
            <p:ph type="title"/>
          </p:nvPr>
        </p:nvSpPr>
        <p:spPr>
          <a:xfrm>
            <a:off x="620435" y="213919"/>
            <a:ext cx="10951128" cy="893224"/>
          </a:xfrm>
        </p:spPr>
        <p:txBody>
          <a:bodyPr>
            <a:normAutofit fontScale="90000"/>
          </a:bodyPr>
          <a:lstStyle/>
          <a:p>
            <a:r>
              <a:rPr lang="en-GB" sz="3200" dirty="0">
                <a:latin typeface="Verdana" panose="020B0604030504040204" pitchFamily="34" charset="0"/>
                <a:ea typeface="Verdana" panose="020B0604030504040204" pitchFamily="34" charset="0"/>
              </a:rPr>
              <a:t>Sustainability in 4 minutes- Sustainable Explainable</a:t>
            </a:r>
          </a:p>
        </p:txBody>
      </p:sp>
      <p:pic>
        <p:nvPicPr>
          <p:cNvPr id="4" name="Online Media 3" title="Sustainability in 4 minutes | Sustainable Explainable">
            <a:hlinkClick r:id="" action="ppaction://media"/>
            <a:extLst>
              <a:ext uri="{FF2B5EF4-FFF2-40B4-BE49-F238E27FC236}">
                <a16:creationId xmlns:a16="http://schemas.microsoft.com/office/drawing/2014/main" id="{8C2EFFC5-2E3F-445D-98F9-918EA449A68B}"/>
              </a:ext>
            </a:extLst>
          </p:cNvPr>
          <p:cNvPicPr>
            <a:picLocks noRot="1" noChangeAspect="1"/>
          </p:cNvPicPr>
          <p:nvPr>
            <a:videoFile r:link="rId1"/>
          </p:nvPr>
        </p:nvPicPr>
        <p:blipFill>
          <a:blip r:embed="rId3"/>
          <a:stretch>
            <a:fillRect/>
          </a:stretch>
        </p:blipFill>
        <p:spPr>
          <a:xfrm>
            <a:off x="1217335" y="1155583"/>
            <a:ext cx="9757329" cy="5488498"/>
          </a:xfrm>
          <a:prstGeom prst="rect">
            <a:avLst/>
          </a:prstGeom>
        </p:spPr>
      </p:pic>
    </p:spTree>
    <p:extLst>
      <p:ext uri="{BB962C8B-B14F-4D97-AF65-F5344CB8AC3E}">
        <p14:creationId xmlns:p14="http://schemas.microsoft.com/office/powerpoint/2010/main" val="166204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3334-12A8-4BB8-A671-0AD66092AAE1}"/>
              </a:ext>
            </a:extLst>
          </p:cNvPr>
          <p:cNvSpPr>
            <a:spLocks noGrp="1"/>
          </p:cNvSpPr>
          <p:nvPr>
            <p:ph type="title"/>
          </p:nvPr>
        </p:nvSpPr>
        <p:spPr>
          <a:xfrm>
            <a:off x="838200" y="172279"/>
            <a:ext cx="10515600" cy="6685722"/>
          </a:xfrm>
        </p:spPr>
        <p:txBody>
          <a:bodyPr>
            <a:normAutofit/>
          </a:bodyPr>
          <a:lstStyle/>
          <a:p>
            <a:pPr algn="ctr"/>
            <a:r>
              <a:rPr lang="en-GB" sz="4400" b="1" dirty="0">
                <a:solidFill>
                  <a:srgbClr val="00A696"/>
                </a:solidFill>
                <a:latin typeface="Verdana" panose="020B0604030504040204" pitchFamily="34" charset="0"/>
                <a:ea typeface="Verdana" panose="020B0604030504040204" pitchFamily="34" charset="0"/>
              </a:rPr>
              <a:t>Sustainability</a:t>
            </a:r>
            <a:r>
              <a:rPr lang="en-GB" sz="4400" dirty="0">
                <a:solidFill>
                  <a:srgbClr val="00A696"/>
                </a:solidFill>
                <a:latin typeface="Verdana" panose="020B0604030504040204" pitchFamily="34" charset="0"/>
                <a:ea typeface="Verdana" panose="020B0604030504040204" pitchFamily="34" charset="0"/>
              </a:rPr>
              <a:t> – </a:t>
            </a:r>
            <a:r>
              <a:rPr lang="en-GB" sz="4400" dirty="0">
                <a:solidFill>
                  <a:srgbClr val="FF1D7C"/>
                </a:solidFill>
                <a:latin typeface="Verdana" panose="020B0604030504040204" pitchFamily="34" charset="0"/>
                <a:ea typeface="Verdana" panose="020B0604030504040204" pitchFamily="34" charset="0"/>
              </a:rPr>
              <a:t>‘</a:t>
            </a:r>
            <a:r>
              <a:rPr lang="en-GB" sz="4400" b="0" dirty="0">
                <a:solidFill>
                  <a:srgbClr val="FF1D7C"/>
                </a:solidFill>
                <a:latin typeface="Verdana" panose="020B0604030504040204" pitchFamily="34" charset="0"/>
                <a:ea typeface="Verdana" panose="020B0604030504040204" pitchFamily="34" charset="0"/>
              </a:rPr>
              <a:t>meeting the needs of the present without compromising the ability of future generations to meet their own needs’.</a:t>
            </a:r>
            <a:br>
              <a:rPr lang="en-GB" b="0" dirty="0">
                <a:latin typeface="Verdana" panose="020B0604030504040204" pitchFamily="34" charset="0"/>
                <a:ea typeface="Verdana" panose="020B0604030504040204" pitchFamily="34" charset="0"/>
              </a:rPr>
            </a:br>
            <a:br>
              <a:rPr lang="en-GB" b="0" dirty="0">
                <a:solidFill>
                  <a:schemeClr val="accent6">
                    <a:lumMod val="50000"/>
                  </a:schemeClr>
                </a:solidFill>
                <a:latin typeface="Verdana" panose="020B0604030504040204" pitchFamily="34" charset="0"/>
                <a:ea typeface="Verdana" panose="020B0604030504040204" pitchFamily="34" charset="0"/>
              </a:rPr>
            </a:br>
            <a:r>
              <a:rPr lang="en-GB" sz="1100" b="0" dirty="0">
                <a:solidFill>
                  <a:schemeClr val="accent6">
                    <a:lumMod val="50000"/>
                  </a:schemeClr>
                </a:solidFill>
                <a:latin typeface="Verdana" panose="020B0604030504040204" pitchFamily="34" charset="0"/>
                <a:ea typeface="Verdana" panose="020B0604030504040204" pitchFamily="34" charset="0"/>
                <a:hlinkClick r:id="rId2"/>
              </a:rPr>
              <a:t>Brundtland Report 1987</a:t>
            </a:r>
            <a:r>
              <a:rPr lang="en-GB" sz="6000" b="0" dirty="0">
                <a:solidFill>
                  <a:schemeClr val="accent6">
                    <a:lumMod val="50000"/>
                  </a:schemeClr>
                </a:solidFill>
                <a:latin typeface="Verdana" panose="020B0604030504040204" pitchFamily="34" charset="0"/>
                <a:ea typeface="Verdana" panose="020B0604030504040204" pitchFamily="34" charset="0"/>
                <a:hlinkClick r:id="rId2"/>
              </a:rPr>
              <a:t> </a:t>
            </a:r>
            <a:endParaRPr lang="en-GB" b="0" dirty="0">
              <a:solidFill>
                <a:schemeClr val="accent6">
                  <a:lumMod val="50000"/>
                </a:schemeClr>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CB8538E7-A2A0-474B-8178-5121CE4845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77678"/>
            <a:ext cx="12192000" cy="1580322"/>
          </a:xfrm>
          <a:prstGeom prst="rect">
            <a:avLst/>
          </a:prstGeom>
        </p:spPr>
      </p:pic>
      <p:pic>
        <p:nvPicPr>
          <p:cNvPr id="4" name="Picture 3">
            <a:extLst>
              <a:ext uri="{FF2B5EF4-FFF2-40B4-BE49-F238E27FC236}">
                <a16:creationId xmlns:a16="http://schemas.microsoft.com/office/drawing/2014/main" id="{B2A2F560-9526-4033-827E-0FD9CC88E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4951" y="5665483"/>
            <a:ext cx="1507049" cy="1192517"/>
          </a:xfrm>
          <a:prstGeom prst="rect">
            <a:avLst/>
          </a:prstGeom>
        </p:spPr>
      </p:pic>
    </p:spTree>
    <p:extLst>
      <p:ext uri="{BB962C8B-B14F-4D97-AF65-F5344CB8AC3E}">
        <p14:creationId xmlns:p14="http://schemas.microsoft.com/office/powerpoint/2010/main" val="321474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2DAC145-D44D-4528-B008-0443FFDB6429}"/>
              </a:ext>
            </a:extLst>
          </p:cNvPr>
          <p:cNvSpPr/>
          <p:nvPr/>
        </p:nvSpPr>
        <p:spPr>
          <a:xfrm>
            <a:off x="487283" y="2697910"/>
            <a:ext cx="3478696" cy="3478696"/>
          </a:xfrm>
          <a:prstGeom prst="ellipse">
            <a:avLst/>
          </a:prstGeom>
          <a:solidFill>
            <a:srgbClr val="00F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11" name="Oval 10">
            <a:extLst>
              <a:ext uri="{FF2B5EF4-FFF2-40B4-BE49-F238E27FC236}">
                <a16:creationId xmlns:a16="http://schemas.microsoft.com/office/drawing/2014/main" id="{F52087B9-607F-4B55-8CF7-C75E4135A07A}"/>
              </a:ext>
            </a:extLst>
          </p:cNvPr>
          <p:cNvSpPr/>
          <p:nvPr/>
        </p:nvSpPr>
        <p:spPr>
          <a:xfrm>
            <a:off x="8387654" y="2697910"/>
            <a:ext cx="3478696" cy="3478696"/>
          </a:xfrm>
          <a:prstGeom prst="ellipse">
            <a:avLst/>
          </a:prstGeom>
          <a:solidFill>
            <a:srgbClr val="00A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15" name="Oval 14">
            <a:extLst>
              <a:ext uri="{FF2B5EF4-FFF2-40B4-BE49-F238E27FC236}">
                <a16:creationId xmlns:a16="http://schemas.microsoft.com/office/drawing/2014/main" id="{AE3BFF91-09A7-462F-B56E-96F3035634AE}"/>
              </a:ext>
            </a:extLst>
          </p:cNvPr>
          <p:cNvSpPr/>
          <p:nvPr/>
        </p:nvSpPr>
        <p:spPr>
          <a:xfrm>
            <a:off x="4364174" y="1885121"/>
            <a:ext cx="3478696" cy="3478696"/>
          </a:xfrm>
          <a:prstGeom prst="ellipse">
            <a:avLst/>
          </a:prstGeom>
          <a:solidFill>
            <a:srgbClr val="004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93F85523-2524-17DA-597C-3FDF06077E11}"/>
              </a:ext>
            </a:extLst>
          </p:cNvPr>
          <p:cNvSpPr txBox="1"/>
          <p:nvPr/>
        </p:nvSpPr>
        <p:spPr>
          <a:xfrm>
            <a:off x="8888225" y="4100651"/>
            <a:ext cx="2696220" cy="646331"/>
          </a:xfrm>
          <a:prstGeom prst="rect">
            <a:avLst/>
          </a:prstGeom>
          <a:noFill/>
        </p:spPr>
        <p:txBody>
          <a:bodyPr wrap="square" lIns="91440" tIns="45720" rIns="91440" bIns="45720" anchor="t">
            <a:spAutoFit/>
          </a:bodyPr>
          <a:lstStyle/>
          <a:p>
            <a:pPr algn="ctr"/>
            <a:r>
              <a:rPr lang="en-GB" sz="3600" b="1" dirty="0">
                <a:solidFill>
                  <a:srgbClr val="004636"/>
                </a:solidFill>
                <a:latin typeface="Verdana" panose="020B0604030504040204" pitchFamily="34" charset="0"/>
                <a:ea typeface="Verdana" panose="020B0604030504040204" pitchFamily="34" charset="0"/>
              </a:rPr>
              <a:t>Economic</a:t>
            </a:r>
            <a:endParaRPr lang="en-US" sz="3600" dirty="0">
              <a:latin typeface="Verdana" panose="020B0604030504040204" pitchFamily="34" charset="0"/>
              <a:ea typeface="Verdana" panose="020B0604030504040204" pitchFamily="34" charset="0"/>
              <a:cs typeface="Calibri"/>
            </a:endParaRPr>
          </a:p>
        </p:txBody>
      </p:sp>
      <p:sp>
        <p:nvSpPr>
          <p:cNvPr id="10" name="TextBox 9">
            <a:extLst>
              <a:ext uri="{FF2B5EF4-FFF2-40B4-BE49-F238E27FC236}">
                <a16:creationId xmlns:a16="http://schemas.microsoft.com/office/drawing/2014/main" id="{0E4878E5-7C2B-BC40-D8E8-41573B7533C0}"/>
              </a:ext>
            </a:extLst>
          </p:cNvPr>
          <p:cNvSpPr txBox="1"/>
          <p:nvPr/>
        </p:nvSpPr>
        <p:spPr>
          <a:xfrm>
            <a:off x="5242951" y="3301303"/>
            <a:ext cx="1721141" cy="646331"/>
          </a:xfrm>
          <a:prstGeom prst="rect">
            <a:avLst/>
          </a:prstGeom>
          <a:noFill/>
        </p:spPr>
        <p:txBody>
          <a:bodyPr wrap="square" lIns="91440" tIns="45720" rIns="91440" bIns="45720" anchor="t">
            <a:spAutoFit/>
          </a:bodyPr>
          <a:lstStyle/>
          <a:p>
            <a:pPr algn="ctr"/>
            <a:r>
              <a:rPr lang="en-GB" sz="3600" b="1" dirty="0">
                <a:solidFill>
                  <a:srgbClr val="F5FFEC"/>
                </a:solidFill>
                <a:latin typeface="Verdana" panose="020B0604030504040204" pitchFamily="34" charset="0"/>
                <a:ea typeface="Verdana" panose="020B0604030504040204" pitchFamily="34" charset="0"/>
              </a:rPr>
              <a:t>Social</a:t>
            </a:r>
            <a:endParaRPr lang="en-US" sz="3600" dirty="0">
              <a:solidFill>
                <a:srgbClr val="F5FFEC"/>
              </a:solidFill>
              <a:latin typeface="Verdana" panose="020B0604030504040204" pitchFamily="34" charset="0"/>
              <a:ea typeface="Verdana" panose="020B0604030504040204" pitchFamily="34" charset="0"/>
              <a:cs typeface="Calibri"/>
            </a:endParaRPr>
          </a:p>
        </p:txBody>
      </p:sp>
      <p:sp>
        <p:nvSpPr>
          <p:cNvPr id="12" name="Title 1">
            <a:extLst>
              <a:ext uri="{FF2B5EF4-FFF2-40B4-BE49-F238E27FC236}">
                <a16:creationId xmlns:a16="http://schemas.microsoft.com/office/drawing/2014/main" id="{BF567794-AF05-425C-A2D5-48CFEF5439A5}"/>
              </a:ext>
            </a:extLst>
          </p:cNvPr>
          <p:cNvSpPr>
            <a:spLocks noGrp="1"/>
          </p:cNvSpPr>
          <p:nvPr>
            <p:ph type="title"/>
          </p:nvPr>
        </p:nvSpPr>
        <p:spPr>
          <a:xfrm>
            <a:off x="332764" y="350280"/>
            <a:ext cx="11533586" cy="1325563"/>
          </a:xfrm>
        </p:spPr>
        <p:txBody>
          <a:bodyPr>
            <a:normAutofit/>
          </a:bodyPr>
          <a:lstStyle/>
          <a:p>
            <a:r>
              <a:rPr lang="en-GB" sz="3600" dirty="0">
                <a:latin typeface="Verdana" panose="020B0604030504040204" pitchFamily="34" charset="0"/>
                <a:ea typeface="Verdana" panose="020B0604030504040204" pitchFamily="34" charset="0"/>
              </a:rPr>
              <a:t>What are the three key considerations (or ‘circles’ in the video) for sustainability?</a:t>
            </a:r>
          </a:p>
        </p:txBody>
      </p:sp>
      <p:sp>
        <p:nvSpPr>
          <p:cNvPr id="13" name="TextBox 12">
            <a:extLst>
              <a:ext uri="{FF2B5EF4-FFF2-40B4-BE49-F238E27FC236}">
                <a16:creationId xmlns:a16="http://schemas.microsoft.com/office/drawing/2014/main" id="{C4BCEC2A-2777-48B0-8979-C1D37EE2E36E}"/>
              </a:ext>
            </a:extLst>
          </p:cNvPr>
          <p:cNvSpPr txBox="1"/>
          <p:nvPr/>
        </p:nvSpPr>
        <p:spPr>
          <a:xfrm>
            <a:off x="607555" y="4162207"/>
            <a:ext cx="3238151" cy="523220"/>
          </a:xfrm>
          <a:prstGeom prst="rect">
            <a:avLst/>
          </a:prstGeom>
          <a:noFill/>
        </p:spPr>
        <p:txBody>
          <a:bodyPr wrap="square" lIns="91440" tIns="45720" rIns="91440" bIns="45720" anchor="t">
            <a:spAutoFit/>
          </a:bodyPr>
          <a:lstStyle/>
          <a:p>
            <a:pPr algn="ctr"/>
            <a:r>
              <a:rPr lang="en-GB" sz="2800" b="1" dirty="0">
                <a:solidFill>
                  <a:srgbClr val="004636"/>
                </a:solidFill>
                <a:latin typeface="Verdana" panose="020B0604030504040204" pitchFamily="34" charset="0"/>
                <a:ea typeface="Verdana" panose="020B0604030504040204" pitchFamily="34" charset="0"/>
              </a:rPr>
              <a:t>Environmental</a:t>
            </a:r>
            <a:endParaRPr lang="en-US" sz="2800" dirty="0">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31155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f390d09-b9f8-47aa-a26f-921ee7245f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DC6C5149F82D43A3B61A4DED9FCF98" ma:contentTypeVersion="16" ma:contentTypeDescription="Create a new document." ma:contentTypeScope="" ma:versionID="d520bbed2412bb300fdc70162fa69f58">
  <xsd:schema xmlns:xsd="http://www.w3.org/2001/XMLSchema" xmlns:xs="http://www.w3.org/2001/XMLSchema" xmlns:p="http://schemas.microsoft.com/office/2006/metadata/properties" xmlns:ns3="0f390d09-b9f8-47aa-a26f-921ee7245f47" xmlns:ns4="9a882c0a-9ef4-4b39-a594-487c98e2d9cd" targetNamespace="http://schemas.microsoft.com/office/2006/metadata/properties" ma:root="true" ma:fieldsID="d57131cd4f0853f25d176b40fc52a366" ns3:_="" ns4:_="">
    <xsd:import namespace="0f390d09-b9f8-47aa-a26f-921ee7245f47"/>
    <xsd:import namespace="9a882c0a-9ef4-4b39-a594-487c98e2d9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GenerationTime" minOccurs="0"/>
                <xsd:element ref="ns3:MediaServiceEventHashCode" minOccurs="0"/>
                <xsd:element ref="ns3:MediaServiceAutoTags" minOccurs="0"/>
                <xsd:element ref="ns3:MediaLengthInSeconds" minOccurs="0"/>
                <xsd:element ref="ns3:MediaServiceSystemTags" minOccurs="0"/>
                <xsd:element ref="ns3:MediaServiceSearchPropertie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90d09-b9f8-47aa-a26f-921ee7245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882c0a-9ef4-4b39-a594-487c98e2d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628617-DF7D-49C4-873B-F8882FA6CC17}">
  <ds:schemaRefs>
    <ds:schemaRef ds:uri="http://purl.org/dc/elements/1.1/"/>
    <ds:schemaRef ds:uri="http://schemas.microsoft.com/office/2006/documentManagement/types"/>
    <ds:schemaRef ds:uri="9a882c0a-9ef4-4b39-a594-487c98e2d9cd"/>
    <ds:schemaRef ds:uri="http://purl.org/dc/terms/"/>
    <ds:schemaRef ds:uri="http://schemas.openxmlformats.org/package/2006/metadata/core-properties"/>
    <ds:schemaRef ds:uri="http://purl.org/dc/dcmitype/"/>
    <ds:schemaRef ds:uri="0f390d09-b9f8-47aa-a26f-921ee7245f4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64B9A95-085A-475A-BE91-84F9F6CE9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90d09-b9f8-47aa-a26f-921ee7245f47"/>
    <ds:schemaRef ds:uri="9a882c0a-9ef4-4b39-a594-487c98e2d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35A64-5452-4F8A-88DF-259A921A08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1388</TotalTime>
  <Words>854</Words>
  <Application>Microsoft Office PowerPoint</Application>
  <PresentationFormat>Widescreen</PresentationFormat>
  <Paragraphs>84</Paragraphs>
  <Slides>18</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Panton</vt:lpstr>
      <vt:lpstr>Times New Roman</vt:lpstr>
      <vt:lpstr>Verdana</vt:lpstr>
      <vt:lpstr>1_Office Theme</vt:lpstr>
      <vt:lpstr>PowerPoint Presentation</vt:lpstr>
      <vt:lpstr>Imagine…</vt:lpstr>
      <vt:lpstr>What would ‘the most people and planet  friendly school’ be like?</vt:lpstr>
      <vt:lpstr>Turning your ideas into a set of statements</vt:lpstr>
      <vt:lpstr>PowerPoint Presentation</vt:lpstr>
      <vt:lpstr>‘Sustainable’</vt:lpstr>
      <vt:lpstr>Sustainability in 4 minutes- Sustainable Explainable</vt:lpstr>
      <vt:lpstr>Sustainability – ‘meeting the needs of the present without compromising the ability of future generations to meet their own needs’.  Brundtland Report 1987 </vt:lpstr>
      <vt:lpstr>What are the three key considerations (or ‘circles’ in the video) for sustainability?</vt:lpstr>
      <vt:lpstr>The Eden Project often uses a tool called ‘The Development Compass Rose’. </vt:lpstr>
      <vt:lpstr>Using the Development Compass Rose Activity </vt:lpstr>
      <vt:lpstr>Who decides?</vt:lpstr>
      <vt:lpstr> The United Nations has also been putting a lot of thought into sustainability.   They have created the Sustainable Development Goals, with the aim of ensuring "peace and prosperity for people and the planet, now and into the future”.</vt:lpstr>
      <vt:lpstr>PowerPoint Presentation</vt:lpstr>
      <vt:lpstr>Look at the three examples below, where would you put them on the Development Compass Rose?</vt:lpstr>
      <vt:lpstr>Back to our school</vt:lpstr>
      <vt:lpstr>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Last</dc:creator>
  <cp:lastModifiedBy>Thomas Last</cp:lastModifiedBy>
  <cp:revision>40</cp:revision>
  <dcterms:created xsi:type="dcterms:W3CDTF">2024-03-20T15:33:13Z</dcterms:created>
  <dcterms:modified xsi:type="dcterms:W3CDTF">2024-07-18T12:46:06Z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0x01010066DC6C5149F82D43A3B61A4DED9FCF98</vt:lpwstr>
  </property>
</Properties>
</file>